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88" r:id="rId1"/>
  </p:sldMasterIdLst>
  <p:notesMasterIdLst>
    <p:notesMasterId r:id="rId19"/>
  </p:notesMasterIdLst>
  <p:sldIdLst>
    <p:sldId id="256" r:id="rId2"/>
    <p:sldId id="257" r:id="rId3"/>
    <p:sldId id="310" r:id="rId4"/>
    <p:sldId id="318" r:id="rId5"/>
    <p:sldId id="311" r:id="rId6"/>
    <p:sldId id="319" r:id="rId7"/>
    <p:sldId id="260" r:id="rId8"/>
    <p:sldId id="316" r:id="rId9"/>
    <p:sldId id="276" r:id="rId10"/>
    <p:sldId id="258" r:id="rId11"/>
    <p:sldId id="284" r:id="rId12"/>
    <p:sldId id="288" r:id="rId13"/>
    <p:sldId id="313" r:id="rId14"/>
    <p:sldId id="312" r:id="rId15"/>
    <p:sldId id="315" r:id="rId16"/>
    <p:sldId id="314" r:id="rId17"/>
    <p:sldId id="317" r:id="rId18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09FD"/>
  </p:clrMru>
</p:presentationPr>
</file>

<file path=ppt/tableStyles.xml><?xml version="1.0" encoding="utf-8"?>
<a:tblStyleLst xmlns:a="http://schemas.openxmlformats.org/drawingml/2006/main" def="{2216992A-BD2C-4CA7-A1C3-251BED64DE71}">
  <a:tblStyle styleId="{2216992A-BD2C-4CA7-A1C3-251BED64DE7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86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0" name="Google Shape;2080;ge9f097b321_0_25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1" name="Google Shape;2081;ge9f097b321_0_25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3" name="Google Shape;2183;ge9f097b32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4" name="Google Shape;2184;ge9f097b32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66" name="Google Shape;20366;geaf9a78066_0_204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67" name="Google Shape;20367;geaf9a78066_0_204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8" name="Google Shape;2348;ge8d3f76281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9" name="Google Shape;2349;ge8d3f76281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6" name="Google Shape;3326;gea9f81eb70_0_1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7" name="Google Shape;3327;gea9f81eb70_0_1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4" name="Google Shape;2214;ge9f097b321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15" name="Google Shape;2215;ge9f097b321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oogle Shape;62;p2"/>
          <p:cNvGrpSpPr/>
          <p:nvPr/>
        </p:nvGrpSpPr>
        <p:grpSpPr>
          <a:xfrm>
            <a:off x="333149" y="624375"/>
            <a:ext cx="8460842" cy="3884405"/>
            <a:chOff x="333149" y="624375"/>
            <a:chExt cx="8460842" cy="3884405"/>
          </a:xfrm>
        </p:grpSpPr>
        <p:grpSp>
          <p:nvGrpSpPr>
            <p:cNvPr id="63" name="Google Shape;63;p2"/>
            <p:cNvGrpSpPr/>
            <p:nvPr/>
          </p:nvGrpSpPr>
          <p:grpSpPr>
            <a:xfrm>
              <a:off x="8448509" y="1614245"/>
              <a:ext cx="164588" cy="172807"/>
              <a:chOff x="7482237" y="2937046"/>
              <a:chExt cx="306152" cy="320428"/>
            </a:xfrm>
          </p:grpSpPr>
          <p:sp>
            <p:nvSpPr>
              <p:cNvPr id="64" name="Google Shape;64;p2"/>
              <p:cNvSpPr/>
              <p:nvPr/>
            </p:nvSpPr>
            <p:spPr>
              <a:xfrm>
                <a:off x="7482237" y="3115422"/>
                <a:ext cx="108979" cy="110565"/>
              </a:xfrm>
              <a:custGeom>
                <a:avLst/>
                <a:gdLst/>
                <a:ahLst/>
                <a:cxnLst/>
                <a:rect l="l" t="t" r="r" b="b"/>
                <a:pathLst>
                  <a:path w="1374" h="1394" extrusionOk="0">
                    <a:moveTo>
                      <a:pt x="578" y="0"/>
                    </a:moveTo>
                    <a:cubicBezTo>
                      <a:pt x="239" y="0"/>
                      <a:pt x="1" y="299"/>
                      <a:pt x="21" y="697"/>
                    </a:cubicBezTo>
                    <a:cubicBezTo>
                      <a:pt x="21" y="1026"/>
                      <a:pt x="361" y="1394"/>
                      <a:pt x="617" y="1394"/>
                    </a:cubicBezTo>
                    <a:cubicBezTo>
                      <a:pt x="624" y="1394"/>
                      <a:pt x="631" y="1393"/>
                      <a:pt x="637" y="1393"/>
                    </a:cubicBezTo>
                    <a:cubicBezTo>
                      <a:pt x="916" y="1373"/>
                      <a:pt x="1373" y="896"/>
                      <a:pt x="1373" y="597"/>
                    </a:cubicBezTo>
                    <a:cubicBezTo>
                      <a:pt x="1373" y="319"/>
                      <a:pt x="916" y="0"/>
                      <a:pt x="57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" name="Google Shape;65;p2"/>
              <p:cNvSpPr/>
              <p:nvPr/>
            </p:nvSpPr>
            <p:spPr>
              <a:xfrm>
                <a:off x="7630553" y="2937046"/>
                <a:ext cx="99461" cy="93274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1176" extrusionOk="0">
                    <a:moveTo>
                      <a:pt x="534" y="1"/>
                    </a:moveTo>
                    <a:cubicBezTo>
                      <a:pt x="209" y="1"/>
                      <a:pt x="1" y="406"/>
                      <a:pt x="1" y="678"/>
                    </a:cubicBezTo>
                    <a:cubicBezTo>
                      <a:pt x="20" y="857"/>
                      <a:pt x="319" y="1175"/>
                      <a:pt x="458" y="1175"/>
                    </a:cubicBezTo>
                    <a:cubicBezTo>
                      <a:pt x="836" y="1175"/>
                      <a:pt x="1254" y="837"/>
                      <a:pt x="1234" y="499"/>
                    </a:cubicBezTo>
                    <a:cubicBezTo>
                      <a:pt x="1214" y="360"/>
                      <a:pt x="1154" y="161"/>
                      <a:pt x="1035" y="61"/>
                    </a:cubicBezTo>
                    <a:cubicBezTo>
                      <a:pt x="985" y="21"/>
                      <a:pt x="906" y="17"/>
                      <a:pt x="819" y="17"/>
                    </a:cubicBezTo>
                    <a:cubicBezTo>
                      <a:pt x="790" y="17"/>
                      <a:pt x="760" y="17"/>
                      <a:pt x="730" y="17"/>
                    </a:cubicBezTo>
                    <a:cubicBezTo>
                      <a:pt x="670" y="17"/>
                      <a:pt x="611" y="15"/>
                      <a:pt x="558" y="2"/>
                    </a:cubicBezTo>
                    <a:cubicBezTo>
                      <a:pt x="550" y="1"/>
                      <a:pt x="542" y="1"/>
                      <a:pt x="53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66;p2"/>
              <p:cNvSpPr/>
              <p:nvPr/>
            </p:nvSpPr>
            <p:spPr>
              <a:xfrm>
                <a:off x="7688928" y="3156427"/>
                <a:ext cx="99461" cy="101047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1274" extrusionOk="0">
                    <a:moveTo>
                      <a:pt x="617" y="1"/>
                    </a:moveTo>
                    <a:cubicBezTo>
                      <a:pt x="379" y="1"/>
                      <a:pt x="1" y="418"/>
                      <a:pt x="1" y="717"/>
                    </a:cubicBezTo>
                    <a:cubicBezTo>
                      <a:pt x="1" y="896"/>
                      <a:pt x="379" y="1274"/>
                      <a:pt x="578" y="1274"/>
                    </a:cubicBezTo>
                    <a:cubicBezTo>
                      <a:pt x="896" y="1274"/>
                      <a:pt x="1254" y="896"/>
                      <a:pt x="1254" y="578"/>
                    </a:cubicBezTo>
                    <a:cubicBezTo>
                      <a:pt x="1254" y="319"/>
                      <a:pt x="896" y="1"/>
                      <a:pt x="61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7" name="Google Shape;67;p2"/>
            <p:cNvGrpSpPr/>
            <p:nvPr/>
          </p:nvGrpSpPr>
          <p:grpSpPr>
            <a:xfrm>
              <a:off x="333149" y="624375"/>
              <a:ext cx="8460842" cy="3884405"/>
              <a:chOff x="333149" y="624375"/>
              <a:chExt cx="8460842" cy="3884405"/>
            </a:xfrm>
          </p:grpSpPr>
          <p:grpSp>
            <p:nvGrpSpPr>
              <p:cNvPr id="68" name="Google Shape;68;p2"/>
              <p:cNvGrpSpPr/>
              <p:nvPr/>
            </p:nvGrpSpPr>
            <p:grpSpPr>
              <a:xfrm>
                <a:off x="7546239" y="648352"/>
                <a:ext cx="182895" cy="192065"/>
                <a:chOff x="7482237" y="2937046"/>
                <a:chExt cx="306152" cy="320428"/>
              </a:xfrm>
            </p:grpSpPr>
            <p:sp>
              <p:nvSpPr>
                <p:cNvPr id="69" name="Google Shape;69;p2"/>
                <p:cNvSpPr/>
                <p:nvPr/>
              </p:nvSpPr>
              <p:spPr>
                <a:xfrm>
                  <a:off x="7482237" y="3115422"/>
                  <a:ext cx="108979" cy="1105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74" h="1394" extrusionOk="0">
                      <a:moveTo>
                        <a:pt x="578" y="0"/>
                      </a:moveTo>
                      <a:cubicBezTo>
                        <a:pt x="239" y="0"/>
                        <a:pt x="1" y="299"/>
                        <a:pt x="21" y="697"/>
                      </a:cubicBezTo>
                      <a:cubicBezTo>
                        <a:pt x="21" y="1026"/>
                        <a:pt x="361" y="1394"/>
                        <a:pt x="617" y="1394"/>
                      </a:cubicBezTo>
                      <a:cubicBezTo>
                        <a:pt x="624" y="1394"/>
                        <a:pt x="631" y="1393"/>
                        <a:pt x="637" y="1393"/>
                      </a:cubicBezTo>
                      <a:cubicBezTo>
                        <a:pt x="916" y="1373"/>
                        <a:pt x="1373" y="896"/>
                        <a:pt x="1373" y="597"/>
                      </a:cubicBezTo>
                      <a:cubicBezTo>
                        <a:pt x="1373" y="319"/>
                        <a:pt x="916" y="0"/>
                        <a:pt x="578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" name="Google Shape;70;p2"/>
                <p:cNvSpPr/>
                <p:nvPr/>
              </p:nvSpPr>
              <p:spPr>
                <a:xfrm>
                  <a:off x="7630553" y="2937046"/>
                  <a:ext cx="99461" cy="932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4" h="1176" extrusionOk="0">
                      <a:moveTo>
                        <a:pt x="534" y="1"/>
                      </a:moveTo>
                      <a:cubicBezTo>
                        <a:pt x="209" y="1"/>
                        <a:pt x="1" y="406"/>
                        <a:pt x="1" y="678"/>
                      </a:cubicBezTo>
                      <a:cubicBezTo>
                        <a:pt x="20" y="857"/>
                        <a:pt x="319" y="1175"/>
                        <a:pt x="458" y="1175"/>
                      </a:cubicBezTo>
                      <a:cubicBezTo>
                        <a:pt x="836" y="1175"/>
                        <a:pt x="1254" y="837"/>
                        <a:pt x="1234" y="499"/>
                      </a:cubicBezTo>
                      <a:cubicBezTo>
                        <a:pt x="1214" y="360"/>
                        <a:pt x="1154" y="161"/>
                        <a:pt x="1035" y="61"/>
                      </a:cubicBezTo>
                      <a:cubicBezTo>
                        <a:pt x="985" y="21"/>
                        <a:pt x="906" y="17"/>
                        <a:pt x="819" y="17"/>
                      </a:cubicBezTo>
                      <a:cubicBezTo>
                        <a:pt x="790" y="17"/>
                        <a:pt x="760" y="17"/>
                        <a:pt x="730" y="17"/>
                      </a:cubicBezTo>
                      <a:cubicBezTo>
                        <a:pt x="670" y="17"/>
                        <a:pt x="611" y="15"/>
                        <a:pt x="558" y="2"/>
                      </a:cubicBezTo>
                      <a:cubicBezTo>
                        <a:pt x="550" y="1"/>
                        <a:pt x="542" y="1"/>
                        <a:pt x="534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" name="Google Shape;71;p2"/>
                <p:cNvSpPr/>
                <p:nvPr/>
              </p:nvSpPr>
              <p:spPr>
                <a:xfrm>
                  <a:off x="7688928" y="3156427"/>
                  <a:ext cx="99461" cy="101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4" h="1274" extrusionOk="0">
                      <a:moveTo>
                        <a:pt x="617" y="1"/>
                      </a:moveTo>
                      <a:cubicBezTo>
                        <a:pt x="379" y="1"/>
                        <a:pt x="1" y="418"/>
                        <a:pt x="1" y="717"/>
                      </a:cubicBezTo>
                      <a:cubicBezTo>
                        <a:pt x="1" y="896"/>
                        <a:pt x="379" y="1274"/>
                        <a:pt x="578" y="1274"/>
                      </a:cubicBezTo>
                      <a:cubicBezTo>
                        <a:pt x="896" y="1274"/>
                        <a:pt x="1254" y="896"/>
                        <a:pt x="1254" y="578"/>
                      </a:cubicBezTo>
                      <a:cubicBezTo>
                        <a:pt x="1254" y="319"/>
                        <a:pt x="896" y="1"/>
                        <a:pt x="617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72" name="Google Shape;72;p2"/>
              <p:cNvGrpSpPr/>
              <p:nvPr/>
            </p:nvGrpSpPr>
            <p:grpSpPr>
              <a:xfrm>
                <a:off x="1884813" y="2175241"/>
                <a:ext cx="131688" cy="145801"/>
                <a:chOff x="392069" y="2889775"/>
                <a:chExt cx="260150" cy="285213"/>
              </a:xfrm>
            </p:grpSpPr>
            <p:sp>
              <p:nvSpPr>
                <p:cNvPr id="73" name="Google Shape;73;p2"/>
                <p:cNvSpPr/>
                <p:nvPr/>
              </p:nvSpPr>
              <p:spPr>
                <a:xfrm>
                  <a:off x="562197" y="3001686"/>
                  <a:ext cx="90023" cy="1276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5" h="1610" extrusionOk="0">
                      <a:moveTo>
                        <a:pt x="559" y="1"/>
                      </a:moveTo>
                      <a:cubicBezTo>
                        <a:pt x="299" y="1"/>
                        <a:pt x="97" y="196"/>
                        <a:pt x="40" y="500"/>
                      </a:cubicBezTo>
                      <a:cubicBezTo>
                        <a:pt x="20" y="659"/>
                        <a:pt x="0" y="838"/>
                        <a:pt x="0" y="977"/>
                      </a:cubicBezTo>
                      <a:cubicBezTo>
                        <a:pt x="0" y="1275"/>
                        <a:pt x="199" y="1554"/>
                        <a:pt x="498" y="1594"/>
                      </a:cubicBezTo>
                      <a:cubicBezTo>
                        <a:pt x="550" y="1604"/>
                        <a:pt x="598" y="1610"/>
                        <a:pt x="641" y="1610"/>
                      </a:cubicBezTo>
                      <a:cubicBezTo>
                        <a:pt x="845" y="1610"/>
                        <a:pt x="956" y="1487"/>
                        <a:pt x="1055" y="1176"/>
                      </a:cubicBezTo>
                      <a:cubicBezTo>
                        <a:pt x="1114" y="1037"/>
                        <a:pt x="1114" y="877"/>
                        <a:pt x="1134" y="758"/>
                      </a:cubicBezTo>
                      <a:cubicBezTo>
                        <a:pt x="1134" y="679"/>
                        <a:pt x="1134" y="619"/>
                        <a:pt x="1095" y="539"/>
                      </a:cubicBezTo>
                      <a:cubicBezTo>
                        <a:pt x="955" y="141"/>
                        <a:pt x="915" y="42"/>
                        <a:pt x="597" y="2"/>
                      </a:cubicBezTo>
                      <a:cubicBezTo>
                        <a:pt x="584" y="1"/>
                        <a:pt x="572" y="1"/>
                        <a:pt x="559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4" name="Google Shape;74;p2"/>
                <p:cNvSpPr/>
                <p:nvPr/>
              </p:nvSpPr>
              <p:spPr>
                <a:xfrm>
                  <a:off x="392069" y="3074654"/>
                  <a:ext cx="102396" cy="1003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1" h="1265" extrusionOk="0">
                      <a:moveTo>
                        <a:pt x="850" y="1"/>
                      </a:moveTo>
                      <a:cubicBezTo>
                        <a:pt x="455" y="1"/>
                        <a:pt x="1" y="377"/>
                        <a:pt x="17" y="753"/>
                      </a:cubicBezTo>
                      <a:cubicBezTo>
                        <a:pt x="50" y="1122"/>
                        <a:pt x="197" y="1265"/>
                        <a:pt x="457" y="1265"/>
                      </a:cubicBezTo>
                      <a:cubicBezTo>
                        <a:pt x="505" y="1265"/>
                        <a:pt x="557" y="1260"/>
                        <a:pt x="614" y="1251"/>
                      </a:cubicBezTo>
                      <a:cubicBezTo>
                        <a:pt x="952" y="1231"/>
                        <a:pt x="1270" y="793"/>
                        <a:pt x="1290" y="256"/>
                      </a:cubicBezTo>
                      <a:cubicBezTo>
                        <a:pt x="1270" y="216"/>
                        <a:pt x="1191" y="117"/>
                        <a:pt x="1091" y="57"/>
                      </a:cubicBezTo>
                      <a:cubicBezTo>
                        <a:pt x="1017" y="18"/>
                        <a:pt x="935" y="1"/>
                        <a:pt x="850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" name="Google Shape;75;p2"/>
                <p:cNvSpPr/>
                <p:nvPr/>
              </p:nvSpPr>
              <p:spPr>
                <a:xfrm>
                  <a:off x="412294" y="2889775"/>
                  <a:ext cx="88436" cy="853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5" h="1076" extrusionOk="0">
                      <a:moveTo>
                        <a:pt x="538" y="1"/>
                      </a:moveTo>
                      <a:cubicBezTo>
                        <a:pt x="160" y="1"/>
                        <a:pt x="1" y="180"/>
                        <a:pt x="1" y="538"/>
                      </a:cubicBezTo>
                      <a:cubicBezTo>
                        <a:pt x="1" y="856"/>
                        <a:pt x="219" y="1075"/>
                        <a:pt x="518" y="1075"/>
                      </a:cubicBezTo>
                      <a:cubicBezTo>
                        <a:pt x="816" y="1075"/>
                        <a:pt x="1095" y="876"/>
                        <a:pt x="1095" y="598"/>
                      </a:cubicBezTo>
                      <a:cubicBezTo>
                        <a:pt x="1115" y="240"/>
                        <a:pt x="896" y="1"/>
                        <a:pt x="538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76" name="Google Shape;76;p2"/>
              <p:cNvGrpSpPr/>
              <p:nvPr/>
            </p:nvGrpSpPr>
            <p:grpSpPr>
              <a:xfrm>
                <a:off x="8662308" y="2534935"/>
                <a:ext cx="131683" cy="142196"/>
                <a:chOff x="5977101" y="3004938"/>
                <a:chExt cx="227235" cy="246270"/>
              </a:xfrm>
            </p:grpSpPr>
            <p:sp>
              <p:nvSpPr>
                <p:cNvPr id="77" name="Google Shape;77;p2"/>
                <p:cNvSpPr/>
                <p:nvPr/>
              </p:nvSpPr>
              <p:spPr>
                <a:xfrm>
                  <a:off x="6079653" y="3004938"/>
                  <a:ext cx="91530" cy="931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4" h="1175" extrusionOk="0">
                      <a:moveTo>
                        <a:pt x="597" y="1"/>
                      </a:moveTo>
                      <a:cubicBezTo>
                        <a:pt x="298" y="21"/>
                        <a:pt x="0" y="299"/>
                        <a:pt x="0" y="578"/>
                      </a:cubicBezTo>
                      <a:cubicBezTo>
                        <a:pt x="0" y="936"/>
                        <a:pt x="239" y="1175"/>
                        <a:pt x="617" y="1175"/>
                      </a:cubicBezTo>
                      <a:cubicBezTo>
                        <a:pt x="955" y="1175"/>
                        <a:pt x="1154" y="936"/>
                        <a:pt x="1154" y="598"/>
                      </a:cubicBezTo>
                      <a:cubicBezTo>
                        <a:pt x="1154" y="240"/>
                        <a:pt x="895" y="1"/>
                        <a:pt x="597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8" name="Google Shape;78;p2"/>
                <p:cNvSpPr/>
                <p:nvPr/>
              </p:nvSpPr>
              <p:spPr>
                <a:xfrm>
                  <a:off x="5977101" y="3124780"/>
                  <a:ext cx="94702" cy="885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4" h="1116" extrusionOk="0">
                      <a:moveTo>
                        <a:pt x="781" y="1"/>
                      </a:moveTo>
                      <a:cubicBezTo>
                        <a:pt x="430" y="1"/>
                        <a:pt x="20" y="290"/>
                        <a:pt x="20" y="579"/>
                      </a:cubicBezTo>
                      <a:cubicBezTo>
                        <a:pt x="0" y="877"/>
                        <a:pt x="259" y="1116"/>
                        <a:pt x="557" y="1116"/>
                      </a:cubicBezTo>
                      <a:cubicBezTo>
                        <a:pt x="895" y="1116"/>
                        <a:pt x="1174" y="817"/>
                        <a:pt x="1194" y="420"/>
                      </a:cubicBezTo>
                      <a:cubicBezTo>
                        <a:pt x="1194" y="201"/>
                        <a:pt x="1094" y="22"/>
                        <a:pt x="816" y="2"/>
                      </a:cubicBezTo>
                      <a:cubicBezTo>
                        <a:pt x="804" y="1"/>
                        <a:pt x="793" y="1"/>
                        <a:pt x="781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" name="Google Shape;79;p2"/>
                <p:cNvSpPr/>
                <p:nvPr/>
              </p:nvSpPr>
              <p:spPr>
                <a:xfrm>
                  <a:off x="6115900" y="3161185"/>
                  <a:ext cx="88436" cy="900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5" h="1135" extrusionOk="0">
                      <a:moveTo>
                        <a:pt x="637" y="0"/>
                      </a:moveTo>
                      <a:cubicBezTo>
                        <a:pt x="339" y="20"/>
                        <a:pt x="1" y="358"/>
                        <a:pt x="1" y="657"/>
                      </a:cubicBezTo>
                      <a:cubicBezTo>
                        <a:pt x="1" y="836"/>
                        <a:pt x="299" y="1134"/>
                        <a:pt x="498" y="1134"/>
                      </a:cubicBezTo>
                      <a:cubicBezTo>
                        <a:pt x="816" y="1114"/>
                        <a:pt x="1115" y="756"/>
                        <a:pt x="1115" y="418"/>
                      </a:cubicBezTo>
                      <a:cubicBezTo>
                        <a:pt x="1115" y="199"/>
                        <a:pt x="856" y="0"/>
                        <a:pt x="637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0" name="Google Shape;80;p2"/>
              <p:cNvGrpSpPr/>
              <p:nvPr/>
            </p:nvGrpSpPr>
            <p:grpSpPr>
              <a:xfrm>
                <a:off x="6196479" y="695302"/>
                <a:ext cx="182877" cy="192070"/>
                <a:chOff x="1509202" y="3627389"/>
                <a:chExt cx="334389" cy="343350"/>
              </a:xfrm>
            </p:grpSpPr>
            <p:sp>
              <p:nvSpPr>
                <p:cNvPr id="81" name="Google Shape;81;p2"/>
                <p:cNvSpPr/>
                <p:nvPr/>
              </p:nvSpPr>
              <p:spPr>
                <a:xfrm>
                  <a:off x="1682423" y="3627389"/>
                  <a:ext cx="137294" cy="1573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1" h="1984" extrusionOk="0">
                      <a:moveTo>
                        <a:pt x="1066" y="0"/>
                      </a:moveTo>
                      <a:cubicBezTo>
                        <a:pt x="973" y="0"/>
                        <a:pt x="881" y="37"/>
                        <a:pt x="816" y="130"/>
                      </a:cubicBezTo>
                      <a:cubicBezTo>
                        <a:pt x="637" y="329"/>
                        <a:pt x="458" y="548"/>
                        <a:pt x="338" y="786"/>
                      </a:cubicBezTo>
                      <a:cubicBezTo>
                        <a:pt x="219" y="1025"/>
                        <a:pt x="120" y="1284"/>
                        <a:pt x="0" y="1582"/>
                      </a:cubicBezTo>
                      <a:cubicBezTo>
                        <a:pt x="159" y="1721"/>
                        <a:pt x="299" y="1920"/>
                        <a:pt x="438" y="1980"/>
                      </a:cubicBezTo>
                      <a:cubicBezTo>
                        <a:pt x="454" y="1982"/>
                        <a:pt x="472" y="1983"/>
                        <a:pt x="490" y="1983"/>
                      </a:cubicBezTo>
                      <a:cubicBezTo>
                        <a:pt x="648" y="1983"/>
                        <a:pt x="864" y="1908"/>
                        <a:pt x="935" y="1801"/>
                      </a:cubicBezTo>
                      <a:cubicBezTo>
                        <a:pt x="1194" y="1443"/>
                        <a:pt x="1353" y="1025"/>
                        <a:pt x="1592" y="647"/>
                      </a:cubicBezTo>
                      <a:cubicBezTo>
                        <a:pt x="1731" y="349"/>
                        <a:pt x="1512" y="229"/>
                        <a:pt x="1353" y="110"/>
                      </a:cubicBezTo>
                      <a:cubicBezTo>
                        <a:pt x="1279" y="47"/>
                        <a:pt x="1172" y="0"/>
                        <a:pt x="106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" name="Google Shape;82;p2"/>
                <p:cNvSpPr/>
                <p:nvPr/>
              </p:nvSpPr>
              <p:spPr>
                <a:xfrm>
                  <a:off x="1532520" y="3845739"/>
                  <a:ext cx="112072" cy="125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3" h="1576" extrusionOk="0">
                      <a:moveTo>
                        <a:pt x="828" y="0"/>
                      </a:moveTo>
                      <a:cubicBezTo>
                        <a:pt x="717" y="0"/>
                        <a:pt x="605" y="51"/>
                        <a:pt x="518" y="162"/>
                      </a:cubicBezTo>
                      <a:cubicBezTo>
                        <a:pt x="319" y="421"/>
                        <a:pt x="199" y="739"/>
                        <a:pt x="0" y="1077"/>
                      </a:cubicBezTo>
                      <a:cubicBezTo>
                        <a:pt x="140" y="1276"/>
                        <a:pt x="239" y="1475"/>
                        <a:pt x="358" y="1554"/>
                      </a:cubicBezTo>
                      <a:cubicBezTo>
                        <a:pt x="392" y="1569"/>
                        <a:pt x="429" y="1575"/>
                        <a:pt x="469" y="1575"/>
                      </a:cubicBezTo>
                      <a:cubicBezTo>
                        <a:pt x="595" y="1575"/>
                        <a:pt x="740" y="1511"/>
                        <a:pt x="816" y="1435"/>
                      </a:cubicBezTo>
                      <a:cubicBezTo>
                        <a:pt x="1035" y="1216"/>
                        <a:pt x="1214" y="918"/>
                        <a:pt x="1353" y="639"/>
                      </a:cubicBezTo>
                      <a:cubicBezTo>
                        <a:pt x="1413" y="560"/>
                        <a:pt x="1293" y="421"/>
                        <a:pt x="1234" y="321"/>
                      </a:cubicBezTo>
                      <a:cubicBezTo>
                        <a:pt x="1162" y="117"/>
                        <a:pt x="996" y="0"/>
                        <a:pt x="828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3" name="Google Shape;83;p2"/>
                <p:cNvSpPr/>
                <p:nvPr/>
              </p:nvSpPr>
              <p:spPr>
                <a:xfrm>
                  <a:off x="1509202" y="3690999"/>
                  <a:ext cx="125952" cy="1031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8" h="1300" extrusionOk="0">
                      <a:moveTo>
                        <a:pt x="534" y="0"/>
                      </a:moveTo>
                      <a:cubicBezTo>
                        <a:pt x="186" y="0"/>
                        <a:pt x="0" y="250"/>
                        <a:pt x="56" y="621"/>
                      </a:cubicBezTo>
                      <a:cubicBezTo>
                        <a:pt x="125" y="952"/>
                        <a:pt x="654" y="1299"/>
                        <a:pt x="1038" y="1299"/>
                      </a:cubicBezTo>
                      <a:cubicBezTo>
                        <a:pt x="1092" y="1299"/>
                        <a:pt x="1143" y="1292"/>
                        <a:pt x="1190" y="1277"/>
                      </a:cubicBezTo>
                      <a:cubicBezTo>
                        <a:pt x="1329" y="1198"/>
                        <a:pt x="1587" y="840"/>
                        <a:pt x="1528" y="701"/>
                      </a:cubicBezTo>
                      <a:cubicBezTo>
                        <a:pt x="1488" y="462"/>
                        <a:pt x="851" y="4"/>
                        <a:pt x="613" y="4"/>
                      </a:cubicBezTo>
                      <a:cubicBezTo>
                        <a:pt x="586" y="2"/>
                        <a:pt x="560" y="0"/>
                        <a:pt x="534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4" name="Google Shape;84;p2"/>
                <p:cNvSpPr/>
                <p:nvPr/>
              </p:nvSpPr>
              <p:spPr>
                <a:xfrm>
                  <a:off x="1718670" y="3852481"/>
                  <a:ext cx="124921" cy="993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5" h="1252" extrusionOk="0">
                      <a:moveTo>
                        <a:pt x="681" y="0"/>
                      </a:moveTo>
                      <a:cubicBezTo>
                        <a:pt x="609" y="0"/>
                        <a:pt x="534" y="12"/>
                        <a:pt x="458" y="37"/>
                      </a:cubicBezTo>
                      <a:cubicBezTo>
                        <a:pt x="438" y="57"/>
                        <a:pt x="399" y="77"/>
                        <a:pt x="359" y="97"/>
                      </a:cubicBezTo>
                      <a:cubicBezTo>
                        <a:pt x="100" y="176"/>
                        <a:pt x="1" y="336"/>
                        <a:pt x="160" y="574"/>
                      </a:cubicBezTo>
                      <a:cubicBezTo>
                        <a:pt x="279" y="773"/>
                        <a:pt x="458" y="992"/>
                        <a:pt x="637" y="1171"/>
                      </a:cubicBezTo>
                      <a:cubicBezTo>
                        <a:pt x="693" y="1227"/>
                        <a:pt x="773" y="1252"/>
                        <a:pt x="861" y="1252"/>
                      </a:cubicBezTo>
                      <a:cubicBezTo>
                        <a:pt x="1086" y="1252"/>
                        <a:pt x="1367" y="1093"/>
                        <a:pt x="1453" y="893"/>
                      </a:cubicBezTo>
                      <a:cubicBezTo>
                        <a:pt x="1575" y="545"/>
                        <a:pt x="1180" y="0"/>
                        <a:pt x="681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" name="Google Shape;85;p2"/>
                <p:cNvSpPr/>
                <p:nvPr/>
              </p:nvSpPr>
              <p:spPr>
                <a:xfrm>
                  <a:off x="1754995" y="3852243"/>
                  <a:ext cx="79" cy="32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41" extrusionOk="0">
                      <a:moveTo>
                        <a:pt x="0" y="40"/>
                      </a:move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6" name="Google Shape;86;p2"/>
              <p:cNvGrpSpPr/>
              <p:nvPr/>
            </p:nvGrpSpPr>
            <p:grpSpPr>
              <a:xfrm>
                <a:off x="6321953" y="2128971"/>
                <a:ext cx="146317" cy="158031"/>
                <a:chOff x="5977101" y="3004938"/>
                <a:chExt cx="227235" cy="246270"/>
              </a:xfrm>
            </p:grpSpPr>
            <p:sp>
              <p:nvSpPr>
                <p:cNvPr id="87" name="Google Shape;87;p2"/>
                <p:cNvSpPr/>
                <p:nvPr/>
              </p:nvSpPr>
              <p:spPr>
                <a:xfrm>
                  <a:off x="6079653" y="3004938"/>
                  <a:ext cx="91530" cy="931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4" h="1175" extrusionOk="0">
                      <a:moveTo>
                        <a:pt x="597" y="1"/>
                      </a:moveTo>
                      <a:cubicBezTo>
                        <a:pt x="298" y="21"/>
                        <a:pt x="0" y="299"/>
                        <a:pt x="0" y="578"/>
                      </a:cubicBezTo>
                      <a:cubicBezTo>
                        <a:pt x="0" y="936"/>
                        <a:pt x="239" y="1175"/>
                        <a:pt x="617" y="1175"/>
                      </a:cubicBezTo>
                      <a:cubicBezTo>
                        <a:pt x="955" y="1175"/>
                        <a:pt x="1154" y="936"/>
                        <a:pt x="1154" y="598"/>
                      </a:cubicBezTo>
                      <a:cubicBezTo>
                        <a:pt x="1154" y="240"/>
                        <a:pt x="895" y="1"/>
                        <a:pt x="597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" name="Google Shape;88;p2"/>
                <p:cNvSpPr/>
                <p:nvPr/>
              </p:nvSpPr>
              <p:spPr>
                <a:xfrm>
                  <a:off x="5977101" y="3124780"/>
                  <a:ext cx="94702" cy="885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4" h="1116" extrusionOk="0">
                      <a:moveTo>
                        <a:pt x="781" y="1"/>
                      </a:moveTo>
                      <a:cubicBezTo>
                        <a:pt x="430" y="1"/>
                        <a:pt x="20" y="290"/>
                        <a:pt x="20" y="579"/>
                      </a:cubicBezTo>
                      <a:cubicBezTo>
                        <a:pt x="0" y="877"/>
                        <a:pt x="259" y="1116"/>
                        <a:pt x="557" y="1116"/>
                      </a:cubicBezTo>
                      <a:cubicBezTo>
                        <a:pt x="895" y="1116"/>
                        <a:pt x="1174" y="817"/>
                        <a:pt x="1194" y="420"/>
                      </a:cubicBezTo>
                      <a:cubicBezTo>
                        <a:pt x="1194" y="201"/>
                        <a:pt x="1094" y="22"/>
                        <a:pt x="816" y="2"/>
                      </a:cubicBezTo>
                      <a:cubicBezTo>
                        <a:pt x="804" y="1"/>
                        <a:pt x="793" y="1"/>
                        <a:pt x="781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" name="Google Shape;89;p2"/>
                <p:cNvSpPr/>
                <p:nvPr/>
              </p:nvSpPr>
              <p:spPr>
                <a:xfrm>
                  <a:off x="6115900" y="3161185"/>
                  <a:ext cx="88436" cy="900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5" h="1135" extrusionOk="0">
                      <a:moveTo>
                        <a:pt x="637" y="0"/>
                      </a:moveTo>
                      <a:cubicBezTo>
                        <a:pt x="339" y="20"/>
                        <a:pt x="1" y="358"/>
                        <a:pt x="1" y="657"/>
                      </a:cubicBezTo>
                      <a:cubicBezTo>
                        <a:pt x="1" y="836"/>
                        <a:pt x="299" y="1134"/>
                        <a:pt x="498" y="1134"/>
                      </a:cubicBezTo>
                      <a:cubicBezTo>
                        <a:pt x="816" y="1114"/>
                        <a:pt x="1115" y="756"/>
                        <a:pt x="1115" y="418"/>
                      </a:cubicBezTo>
                      <a:cubicBezTo>
                        <a:pt x="1115" y="199"/>
                        <a:pt x="856" y="0"/>
                        <a:pt x="637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90" name="Google Shape;90;p2"/>
              <p:cNvGrpSpPr/>
              <p:nvPr/>
            </p:nvGrpSpPr>
            <p:grpSpPr>
              <a:xfrm>
                <a:off x="1212009" y="1118384"/>
                <a:ext cx="182877" cy="192070"/>
                <a:chOff x="1509202" y="3627389"/>
                <a:chExt cx="334389" cy="343350"/>
              </a:xfrm>
            </p:grpSpPr>
            <p:sp>
              <p:nvSpPr>
                <p:cNvPr id="91" name="Google Shape;91;p2"/>
                <p:cNvSpPr/>
                <p:nvPr/>
              </p:nvSpPr>
              <p:spPr>
                <a:xfrm>
                  <a:off x="1682423" y="3627389"/>
                  <a:ext cx="137294" cy="1573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1" h="1984" extrusionOk="0">
                      <a:moveTo>
                        <a:pt x="1066" y="0"/>
                      </a:moveTo>
                      <a:cubicBezTo>
                        <a:pt x="973" y="0"/>
                        <a:pt x="881" y="37"/>
                        <a:pt x="816" y="130"/>
                      </a:cubicBezTo>
                      <a:cubicBezTo>
                        <a:pt x="637" y="329"/>
                        <a:pt x="458" y="548"/>
                        <a:pt x="338" y="786"/>
                      </a:cubicBezTo>
                      <a:cubicBezTo>
                        <a:pt x="219" y="1025"/>
                        <a:pt x="120" y="1284"/>
                        <a:pt x="0" y="1582"/>
                      </a:cubicBezTo>
                      <a:cubicBezTo>
                        <a:pt x="159" y="1721"/>
                        <a:pt x="299" y="1920"/>
                        <a:pt x="438" y="1980"/>
                      </a:cubicBezTo>
                      <a:cubicBezTo>
                        <a:pt x="454" y="1982"/>
                        <a:pt x="472" y="1983"/>
                        <a:pt x="490" y="1983"/>
                      </a:cubicBezTo>
                      <a:cubicBezTo>
                        <a:pt x="648" y="1983"/>
                        <a:pt x="864" y="1908"/>
                        <a:pt x="935" y="1801"/>
                      </a:cubicBezTo>
                      <a:cubicBezTo>
                        <a:pt x="1194" y="1443"/>
                        <a:pt x="1353" y="1025"/>
                        <a:pt x="1592" y="647"/>
                      </a:cubicBezTo>
                      <a:cubicBezTo>
                        <a:pt x="1731" y="349"/>
                        <a:pt x="1512" y="229"/>
                        <a:pt x="1353" y="110"/>
                      </a:cubicBezTo>
                      <a:cubicBezTo>
                        <a:pt x="1279" y="47"/>
                        <a:pt x="1172" y="0"/>
                        <a:pt x="106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" name="Google Shape;92;p2"/>
                <p:cNvSpPr/>
                <p:nvPr/>
              </p:nvSpPr>
              <p:spPr>
                <a:xfrm>
                  <a:off x="1532520" y="3845739"/>
                  <a:ext cx="112072" cy="125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3" h="1576" extrusionOk="0">
                      <a:moveTo>
                        <a:pt x="828" y="0"/>
                      </a:moveTo>
                      <a:cubicBezTo>
                        <a:pt x="717" y="0"/>
                        <a:pt x="605" y="51"/>
                        <a:pt x="518" y="162"/>
                      </a:cubicBezTo>
                      <a:cubicBezTo>
                        <a:pt x="319" y="421"/>
                        <a:pt x="199" y="739"/>
                        <a:pt x="0" y="1077"/>
                      </a:cubicBezTo>
                      <a:cubicBezTo>
                        <a:pt x="140" y="1276"/>
                        <a:pt x="239" y="1475"/>
                        <a:pt x="358" y="1554"/>
                      </a:cubicBezTo>
                      <a:cubicBezTo>
                        <a:pt x="392" y="1569"/>
                        <a:pt x="429" y="1575"/>
                        <a:pt x="469" y="1575"/>
                      </a:cubicBezTo>
                      <a:cubicBezTo>
                        <a:pt x="595" y="1575"/>
                        <a:pt x="740" y="1511"/>
                        <a:pt x="816" y="1435"/>
                      </a:cubicBezTo>
                      <a:cubicBezTo>
                        <a:pt x="1035" y="1216"/>
                        <a:pt x="1214" y="918"/>
                        <a:pt x="1353" y="639"/>
                      </a:cubicBezTo>
                      <a:cubicBezTo>
                        <a:pt x="1413" y="560"/>
                        <a:pt x="1293" y="421"/>
                        <a:pt x="1234" y="321"/>
                      </a:cubicBezTo>
                      <a:cubicBezTo>
                        <a:pt x="1162" y="117"/>
                        <a:pt x="996" y="0"/>
                        <a:pt x="828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" name="Google Shape;93;p2"/>
                <p:cNvSpPr/>
                <p:nvPr/>
              </p:nvSpPr>
              <p:spPr>
                <a:xfrm>
                  <a:off x="1509202" y="3690999"/>
                  <a:ext cx="125952" cy="1031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8" h="1300" extrusionOk="0">
                      <a:moveTo>
                        <a:pt x="534" y="0"/>
                      </a:moveTo>
                      <a:cubicBezTo>
                        <a:pt x="186" y="0"/>
                        <a:pt x="0" y="250"/>
                        <a:pt x="56" y="621"/>
                      </a:cubicBezTo>
                      <a:cubicBezTo>
                        <a:pt x="125" y="952"/>
                        <a:pt x="654" y="1299"/>
                        <a:pt x="1038" y="1299"/>
                      </a:cubicBezTo>
                      <a:cubicBezTo>
                        <a:pt x="1092" y="1299"/>
                        <a:pt x="1143" y="1292"/>
                        <a:pt x="1190" y="1277"/>
                      </a:cubicBezTo>
                      <a:cubicBezTo>
                        <a:pt x="1329" y="1198"/>
                        <a:pt x="1587" y="840"/>
                        <a:pt x="1528" y="701"/>
                      </a:cubicBezTo>
                      <a:cubicBezTo>
                        <a:pt x="1488" y="462"/>
                        <a:pt x="851" y="4"/>
                        <a:pt x="613" y="4"/>
                      </a:cubicBezTo>
                      <a:cubicBezTo>
                        <a:pt x="586" y="2"/>
                        <a:pt x="560" y="0"/>
                        <a:pt x="534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4" name="Google Shape;94;p2"/>
                <p:cNvSpPr/>
                <p:nvPr/>
              </p:nvSpPr>
              <p:spPr>
                <a:xfrm>
                  <a:off x="1718670" y="3852481"/>
                  <a:ext cx="124921" cy="993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5" h="1252" extrusionOk="0">
                      <a:moveTo>
                        <a:pt x="681" y="0"/>
                      </a:moveTo>
                      <a:cubicBezTo>
                        <a:pt x="609" y="0"/>
                        <a:pt x="534" y="12"/>
                        <a:pt x="458" y="37"/>
                      </a:cubicBezTo>
                      <a:cubicBezTo>
                        <a:pt x="438" y="57"/>
                        <a:pt x="399" y="77"/>
                        <a:pt x="359" y="97"/>
                      </a:cubicBezTo>
                      <a:cubicBezTo>
                        <a:pt x="100" y="176"/>
                        <a:pt x="1" y="336"/>
                        <a:pt x="160" y="574"/>
                      </a:cubicBezTo>
                      <a:cubicBezTo>
                        <a:pt x="279" y="773"/>
                        <a:pt x="458" y="992"/>
                        <a:pt x="637" y="1171"/>
                      </a:cubicBezTo>
                      <a:cubicBezTo>
                        <a:pt x="693" y="1227"/>
                        <a:pt x="773" y="1252"/>
                        <a:pt x="861" y="1252"/>
                      </a:cubicBezTo>
                      <a:cubicBezTo>
                        <a:pt x="1086" y="1252"/>
                        <a:pt x="1367" y="1093"/>
                        <a:pt x="1453" y="893"/>
                      </a:cubicBezTo>
                      <a:cubicBezTo>
                        <a:pt x="1575" y="545"/>
                        <a:pt x="1180" y="0"/>
                        <a:pt x="681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5" name="Google Shape;95;p2"/>
                <p:cNvSpPr/>
                <p:nvPr/>
              </p:nvSpPr>
              <p:spPr>
                <a:xfrm>
                  <a:off x="1754995" y="3852243"/>
                  <a:ext cx="79" cy="32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41" extrusionOk="0">
                      <a:moveTo>
                        <a:pt x="0" y="40"/>
                      </a:move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96" name="Google Shape;96;p2"/>
              <p:cNvGrpSpPr/>
              <p:nvPr/>
            </p:nvGrpSpPr>
            <p:grpSpPr>
              <a:xfrm>
                <a:off x="1053822" y="2408952"/>
                <a:ext cx="182877" cy="192070"/>
                <a:chOff x="1509202" y="3627389"/>
                <a:chExt cx="334389" cy="343350"/>
              </a:xfrm>
            </p:grpSpPr>
            <p:sp>
              <p:nvSpPr>
                <p:cNvPr id="97" name="Google Shape;97;p2"/>
                <p:cNvSpPr/>
                <p:nvPr/>
              </p:nvSpPr>
              <p:spPr>
                <a:xfrm>
                  <a:off x="1682423" y="3627389"/>
                  <a:ext cx="137294" cy="1573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1" h="1984" extrusionOk="0">
                      <a:moveTo>
                        <a:pt x="1066" y="0"/>
                      </a:moveTo>
                      <a:cubicBezTo>
                        <a:pt x="973" y="0"/>
                        <a:pt x="881" y="37"/>
                        <a:pt x="816" y="130"/>
                      </a:cubicBezTo>
                      <a:cubicBezTo>
                        <a:pt x="637" y="329"/>
                        <a:pt x="458" y="548"/>
                        <a:pt x="338" y="786"/>
                      </a:cubicBezTo>
                      <a:cubicBezTo>
                        <a:pt x="219" y="1025"/>
                        <a:pt x="120" y="1284"/>
                        <a:pt x="0" y="1582"/>
                      </a:cubicBezTo>
                      <a:cubicBezTo>
                        <a:pt x="159" y="1721"/>
                        <a:pt x="299" y="1920"/>
                        <a:pt x="438" y="1980"/>
                      </a:cubicBezTo>
                      <a:cubicBezTo>
                        <a:pt x="454" y="1982"/>
                        <a:pt x="472" y="1983"/>
                        <a:pt x="490" y="1983"/>
                      </a:cubicBezTo>
                      <a:cubicBezTo>
                        <a:pt x="648" y="1983"/>
                        <a:pt x="864" y="1908"/>
                        <a:pt x="935" y="1801"/>
                      </a:cubicBezTo>
                      <a:cubicBezTo>
                        <a:pt x="1194" y="1443"/>
                        <a:pt x="1353" y="1025"/>
                        <a:pt x="1592" y="647"/>
                      </a:cubicBezTo>
                      <a:cubicBezTo>
                        <a:pt x="1731" y="349"/>
                        <a:pt x="1512" y="229"/>
                        <a:pt x="1353" y="110"/>
                      </a:cubicBezTo>
                      <a:cubicBezTo>
                        <a:pt x="1279" y="47"/>
                        <a:pt x="1172" y="0"/>
                        <a:pt x="106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8" name="Google Shape;98;p2"/>
                <p:cNvSpPr/>
                <p:nvPr/>
              </p:nvSpPr>
              <p:spPr>
                <a:xfrm>
                  <a:off x="1532520" y="3845739"/>
                  <a:ext cx="112072" cy="125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3" h="1576" extrusionOk="0">
                      <a:moveTo>
                        <a:pt x="828" y="0"/>
                      </a:moveTo>
                      <a:cubicBezTo>
                        <a:pt x="717" y="0"/>
                        <a:pt x="605" y="51"/>
                        <a:pt x="518" y="162"/>
                      </a:cubicBezTo>
                      <a:cubicBezTo>
                        <a:pt x="319" y="421"/>
                        <a:pt x="199" y="739"/>
                        <a:pt x="0" y="1077"/>
                      </a:cubicBezTo>
                      <a:cubicBezTo>
                        <a:pt x="140" y="1276"/>
                        <a:pt x="239" y="1475"/>
                        <a:pt x="358" y="1554"/>
                      </a:cubicBezTo>
                      <a:cubicBezTo>
                        <a:pt x="392" y="1569"/>
                        <a:pt x="429" y="1575"/>
                        <a:pt x="469" y="1575"/>
                      </a:cubicBezTo>
                      <a:cubicBezTo>
                        <a:pt x="595" y="1575"/>
                        <a:pt x="740" y="1511"/>
                        <a:pt x="816" y="1435"/>
                      </a:cubicBezTo>
                      <a:cubicBezTo>
                        <a:pt x="1035" y="1216"/>
                        <a:pt x="1214" y="918"/>
                        <a:pt x="1353" y="639"/>
                      </a:cubicBezTo>
                      <a:cubicBezTo>
                        <a:pt x="1413" y="560"/>
                        <a:pt x="1293" y="421"/>
                        <a:pt x="1234" y="321"/>
                      </a:cubicBezTo>
                      <a:cubicBezTo>
                        <a:pt x="1162" y="117"/>
                        <a:pt x="996" y="0"/>
                        <a:pt x="828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" name="Google Shape;99;p2"/>
                <p:cNvSpPr/>
                <p:nvPr/>
              </p:nvSpPr>
              <p:spPr>
                <a:xfrm>
                  <a:off x="1509202" y="3690999"/>
                  <a:ext cx="125952" cy="1031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8" h="1300" extrusionOk="0">
                      <a:moveTo>
                        <a:pt x="534" y="0"/>
                      </a:moveTo>
                      <a:cubicBezTo>
                        <a:pt x="186" y="0"/>
                        <a:pt x="0" y="250"/>
                        <a:pt x="56" y="621"/>
                      </a:cubicBezTo>
                      <a:cubicBezTo>
                        <a:pt x="125" y="952"/>
                        <a:pt x="654" y="1299"/>
                        <a:pt x="1038" y="1299"/>
                      </a:cubicBezTo>
                      <a:cubicBezTo>
                        <a:pt x="1092" y="1299"/>
                        <a:pt x="1143" y="1292"/>
                        <a:pt x="1190" y="1277"/>
                      </a:cubicBezTo>
                      <a:cubicBezTo>
                        <a:pt x="1329" y="1198"/>
                        <a:pt x="1587" y="840"/>
                        <a:pt x="1528" y="701"/>
                      </a:cubicBezTo>
                      <a:cubicBezTo>
                        <a:pt x="1488" y="462"/>
                        <a:pt x="851" y="4"/>
                        <a:pt x="613" y="4"/>
                      </a:cubicBezTo>
                      <a:cubicBezTo>
                        <a:pt x="586" y="2"/>
                        <a:pt x="560" y="0"/>
                        <a:pt x="534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" name="Google Shape;100;p2"/>
                <p:cNvSpPr/>
                <p:nvPr/>
              </p:nvSpPr>
              <p:spPr>
                <a:xfrm>
                  <a:off x="1718670" y="3852481"/>
                  <a:ext cx="124921" cy="993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5" h="1252" extrusionOk="0">
                      <a:moveTo>
                        <a:pt x="681" y="0"/>
                      </a:moveTo>
                      <a:cubicBezTo>
                        <a:pt x="609" y="0"/>
                        <a:pt x="534" y="12"/>
                        <a:pt x="458" y="37"/>
                      </a:cubicBezTo>
                      <a:cubicBezTo>
                        <a:pt x="438" y="57"/>
                        <a:pt x="399" y="77"/>
                        <a:pt x="359" y="97"/>
                      </a:cubicBezTo>
                      <a:cubicBezTo>
                        <a:pt x="100" y="176"/>
                        <a:pt x="1" y="336"/>
                        <a:pt x="160" y="574"/>
                      </a:cubicBezTo>
                      <a:cubicBezTo>
                        <a:pt x="279" y="773"/>
                        <a:pt x="458" y="992"/>
                        <a:pt x="637" y="1171"/>
                      </a:cubicBezTo>
                      <a:cubicBezTo>
                        <a:pt x="693" y="1227"/>
                        <a:pt x="773" y="1252"/>
                        <a:pt x="861" y="1252"/>
                      </a:cubicBezTo>
                      <a:cubicBezTo>
                        <a:pt x="1086" y="1252"/>
                        <a:pt x="1367" y="1093"/>
                        <a:pt x="1453" y="893"/>
                      </a:cubicBezTo>
                      <a:cubicBezTo>
                        <a:pt x="1575" y="545"/>
                        <a:pt x="1180" y="0"/>
                        <a:pt x="681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1" name="Google Shape;101;p2"/>
                <p:cNvSpPr/>
                <p:nvPr/>
              </p:nvSpPr>
              <p:spPr>
                <a:xfrm>
                  <a:off x="1754995" y="3852243"/>
                  <a:ext cx="79" cy="32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41" extrusionOk="0">
                      <a:moveTo>
                        <a:pt x="0" y="40"/>
                      </a:move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02" name="Google Shape;102;p2"/>
              <p:cNvGrpSpPr/>
              <p:nvPr/>
            </p:nvGrpSpPr>
            <p:grpSpPr>
              <a:xfrm>
                <a:off x="333150" y="864396"/>
                <a:ext cx="131688" cy="145801"/>
                <a:chOff x="392069" y="2889775"/>
                <a:chExt cx="260150" cy="285213"/>
              </a:xfrm>
            </p:grpSpPr>
            <p:sp>
              <p:nvSpPr>
                <p:cNvPr id="103" name="Google Shape;103;p2"/>
                <p:cNvSpPr/>
                <p:nvPr/>
              </p:nvSpPr>
              <p:spPr>
                <a:xfrm>
                  <a:off x="562197" y="3001686"/>
                  <a:ext cx="90023" cy="1276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5" h="1610" extrusionOk="0">
                      <a:moveTo>
                        <a:pt x="559" y="1"/>
                      </a:moveTo>
                      <a:cubicBezTo>
                        <a:pt x="299" y="1"/>
                        <a:pt x="97" y="196"/>
                        <a:pt x="40" y="500"/>
                      </a:cubicBezTo>
                      <a:cubicBezTo>
                        <a:pt x="20" y="659"/>
                        <a:pt x="0" y="838"/>
                        <a:pt x="0" y="977"/>
                      </a:cubicBezTo>
                      <a:cubicBezTo>
                        <a:pt x="0" y="1275"/>
                        <a:pt x="199" y="1554"/>
                        <a:pt x="498" y="1594"/>
                      </a:cubicBezTo>
                      <a:cubicBezTo>
                        <a:pt x="550" y="1604"/>
                        <a:pt x="598" y="1610"/>
                        <a:pt x="641" y="1610"/>
                      </a:cubicBezTo>
                      <a:cubicBezTo>
                        <a:pt x="845" y="1610"/>
                        <a:pt x="956" y="1487"/>
                        <a:pt x="1055" y="1176"/>
                      </a:cubicBezTo>
                      <a:cubicBezTo>
                        <a:pt x="1114" y="1037"/>
                        <a:pt x="1114" y="877"/>
                        <a:pt x="1134" y="758"/>
                      </a:cubicBezTo>
                      <a:cubicBezTo>
                        <a:pt x="1134" y="679"/>
                        <a:pt x="1134" y="619"/>
                        <a:pt x="1095" y="539"/>
                      </a:cubicBezTo>
                      <a:cubicBezTo>
                        <a:pt x="955" y="141"/>
                        <a:pt x="915" y="42"/>
                        <a:pt x="597" y="2"/>
                      </a:cubicBezTo>
                      <a:cubicBezTo>
                        <a:pt x="584" y="1"/>
                        <a:pt x="572" y="1"/>
                        <a:pt x="559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" name="Google Shape;104;p2"/>
                <p:cNvSpPr/>
                <p:nvPr/>
              </p:nvSpPr>
              <p:spPr>
                <a:xfrm>
                  <a:off x="392069" y="3074654"/>
                  <a:ext cx="102396" cy="1003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1" h="1265" extrusionOk="0">
                      <a:moveTo>
                        <a:pt x="850" y="1"/>
                      </a:moveTo>
                      <a:cubicBezTo>
                        <a:pt x="455" y="1"/>
                        <a:pt x="1" y="377"/>
                        <a:pt x="17" y="753"/>
                      </a:cubicBezTo>
                      <a:cubicBezTo>
                        <a:pt x="50" y="1122"/>
                        <a:pt x="197" y="1265"/>
                        <a:pt x="457" y="1265"/>
                      </a:cubicBezTo>
                      <a:cubicBezTo>
                        <a:pt x="505" y="1265"/>
                        <a:pt x="557" y="1260"/>
                        <a:pt x="614" y="1251"/>
                      </a:cubicBezTo>
                      <a:cubicBezTo>
                        <a:pt x="952" y="1231"/>
                        <a:pt x="1270" y="793"/>
                        <a:pt x="1290" y="256"/>
                      </a:cubicBezTo>
                      <a:cubicBezTo>
                        <a:pt x="1270" y="216"/>
                        <a:pt x="1191" y="117"/>
                        <a:pt x="1091" y="57"/>
                      </a:cubicBezTo>
                      <a:cubicBezTo>
                        <a:pt x="1017" y="18"/>
                        <a:pt x="935" y="1"/>
                        <a:pt x="850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5" name="Google Shape;105;p2"/>
                <p:cNvSpPr/>
                <p:nvPr/>
              </p:nvSpPr>
              <p:spPr>
                <a:xfrm>
                  <a:off x="412294" y="2889775"/>
                  <a:ext cx="88436" cy="853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5" h="1076" extrusionOk="0">
                      <a:moveTo>
                        <a:pt x="538" y="1"/>
                      </a:moveTo>
                      <a:cubicBezTo>
                        <a:pt x="160" y="1"/>
                        <a:pt x="1" y="180"/>
                        <a:pt x="1" y="538"/>
                      </a:cubicBezTo>
                      <a:cubicBezTo>
                        <a:pt x="1" y="856"/>
                        <a:pt x="219" y="1075"/>
                        <a:pt x="518" y="1075"/>
                      </a:cubicBezTo>
                      <a:cubicBezTo>
                        <a:pt x="816" y="1075"/>
                        <a:pt x="1095" y="876"/>
                        <a:pt x="1095" y="598"/>
                      </a:cubicBezTo>
                      <a:cubicBezTo>
                        <a:pt x="1115" y="240"/>
                        <a:pt x="896" y="1"/>
                        <a:pt x="538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06" name="Google Shape;106;p2"/>
              <p:cNvGrpSpPr/>
              <p:nvPr/>
            </p:nvGrpSpPr>
            <p:grpSpPr>
              <a:xfrm>
                <a:off x="1786281" y="4316710"/>
                <a:ext cx="182877" cy="192070"/>
                <a:chOff x="1509202" y="3627389"/>
                <a:chExt cx="334389" cy="343350"/>
              </a:xfrm>
            </p:grpSpPr>
            <p:sp>
              <p:nvSpPr>
                <p:cNvPr id="107" name="Google Shape;107;p2"/>
                <p:cNvSpPr/>
                <p:nvPr/>
              </p:nvSpPr>
              <p:spPr>
                <a:xfrm>
                  <a:off x="1682423" y="3627389"/>
                  <a:ext cx="137294" cy="1573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1" h="1984" extrusionOk="0">
                      <a:moveTo>
                        <a:pt x="1066" y="0"/>
                      </a:moveTo>
                      <a:cubicBezTo>
                        <a:pt x="973" y="0"/>
                        <a:pt x="881" y="37"/>
                        <a:pt x="816" y="130"/>
                      </a:cubicBezTo>
                      <a:cubicBezTo>
                        <a:pt x="637" y="329"/>
                        <a:pt x="458" y="548"/>
                        <a:pt x="338" y="786"/>
                      </a:cubicBezTo>
                      <a:cubicBezTo>
                        <a:pt x="219" y="1025"/>
                        <a:pt x="120" y="1284"/>
                        <a:pt x="0" y="1582"/>
                      </a:cubicBezTo>
                      <a:cubicBezTo>
                        <a:pt x="159" y="1721"/>
                        <a:pt x="299" y="1920"/>
                        <a:pt x="438" y="1980"/>
                      </a:cubicBezTo>
                      <a:cubicBezTo>
                        <a:pt x="454" y="1982"/>
                        <a:pt x="472" y="1983"/>
                        <a:pt x="490" y="1983"/>
                      </a:cubicBezTo>
                      <a:cubicBezTo>
                        <a:pt x="648" y="1983"/>
                        <a:pt x="864" y="1908"/>
                        <a:pt x="935" y="1801"/>
                      </a:cubicBezTo>
                      <a:cubicBezTo>
                        <a:pt x="1194" y="1443"/>
                        <a:pt x="1353" y="1025"/>
                        <a:pt x="1592" y="647"/>
                      </a:cubicBezTo>
                      <a:cubicBezTo>
                        <a:pt x="1731" y="349"/>
                        <a:pt x="1512" y="229"/>
                        <a:pt x="1353" y="110"/>
                      </a:cubicBezTo>
                      <a:cubicBezTo>
                        <a:pt x="1279" y="47"/>
                        <a:pt x="1172" y="0"/>
                        <a:pt x="106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8" name="Google Shape;108;p2"/>
                <p:cNvSpPr/>
                <p:nvPr/>
              </p:nvSpPr>
              <p:spPr>
                <a:xfrm>
                  <a:off x="1532520" y="3845739"/>
                  <a:ext cx="112072" cy="125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3" h="1576" extrusionOk="0">
                      <a:moveTo>
                        <a:pt x="828" y="0"/>
                      </a:moveTo>
                      <a:cubicBezTo>
                        <a:pt x="717" y="0"/>
                        <a:pt x="605" y="51"/>
                        <a:pt x="518" y="162"/>
                      </a:cubicBezTo>
                      <a:cubicBezTo>
                        <a:pt x="319" y="421"/>
                        <a:pt x="199" y="739"/>
                        <a:pt x="0" y="1077"/>
                      </a:cubicBezTo>
                      <a:cubicBezTo>
                        <a:pt x="140" y="1276"/>
                        <a:pt x="239" y="1475"/>
                        <a:pt x="358" y="1554"/>
                      </a:cubicBezTo>
                      <a:cubicBezTo>
                        <a:pt x="392" y="1569"/>
                        <a:pt x="429" y="1575"/>
                        <a:pt x="469" y="1575"/>
                      </a:cubicBezTo>
                      <a:cubicBezTo>
                        <a:pt x="595" y="1575"/>
                        <a:pt x="740" y="1511"/>
                        <a:pt x="816" y="1435"/>
                      </a:cubicBezTo>
                      <a:cubicBezTo>
                        <a:pt x="1035" y="1216"/>
                        <a:pt x="1214" y="918"/>
                        <a:pt x="1353" y="639"/>
                      </a:cubicBezTo>
                      <a:cubicBezTo>
                        <a:pt x="1413" y="560"/>
                        <a:pt x="1293" y="421"/>
                        <a:pt x="1234" y="321"/>
                      </a:cubicBezTo>
                      <a:cubicBezTo>
                        <a:pt x="1162" y="117"/>
                        <a:pt x="996" y="0"/>
                        <a:pt x="828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9" name="Google Shape;109;p2"/>
                <p:cNvSpPr/>
                <p:nvPr/>
              </p:nvSpPr>
              <p:spPr>
                <a:xfrm>
                  <a:off x="1509202" y="3690999"/>
                  <a:ext cx="125952" cy="1031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8" h="1300" extrusionOk="0">
                      <a:moveTo>
                        <a:pt x="534" y="0"/>
                      </a:moveTo>
                      <a:cubicBezTo>
                        <a:pt x="186" y="0"/>
                        <a:pt x="0" y="250"/>
                        <a:pt x="56" y="621"/>
                      </a:cubicBezTo>
                      <a:cubicBezTo>
                        <a:pt x="125" y="952"/>
                        <a:pt x="654" y="1299"/>
                        <a:pt x="1038" y="1299"/>
                      </a:cubicBezTo>
                      <a:cubicBezTo>
                        <a:pt x="1092" y="1299"/>
                        <a:pt x="1143" y="1292"/>
                        <a:pt x="1190" y="1277"/>
                      </a:cubicBezTo>
                      <a:cubicBezTo>
                        <a:pt x="1329" y="1198"/>
                        <a:pt x="1587" y="840"/>
                        <a:pt x="1528" y="701"/>
                      </a:cubicBezTo>
                      <a:cubicBezTo>
                        <a:pt x="1488" y="462"/>
                        <a:pt x="851" y="4"/>
                        <a:pt x="613" y="4"/>
                      </a:cubicBezTo>
                      <a:cubicBezTo>
                        <a:pt x="586" y="2"/>
                        <a:pt x="560" y="0"/>
                        <a:pt x="534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0" name="Google Shape;110;p2"/>
                <p:cNvSpPr/>
                <p:nvPr/>
              </p:nvSpPr>
              <p:spPr>
                <a:xfrm>
                  <a:off x="1718670" y="3852481"/>
                  <a:ext cx="124921" cy="993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5" h="1252" extrusionOk="0">
                      <a:moveTo>
                        <a:pt x="681" y="0"/>
                      </a:moveTo>
                      <a:cubicBezTo>
                        <a:pt x="609" y="0"/>
                        <a:pt x="534" y="12"/>
                        <a:pt x="458" y="37"/>
                      </a:cubicBezTo>
                      <a:cubicBezTo>
                        <a:pt x="438" y="57"/>
                        <a:pt x="399" y="77"/>
                        <a:pt x="359" y="97"/>
                      </a:cubicBezTo>
                      <a:cubicBezTo>
                        <a:pt x="100" y="176"/>
                        <a:pt x="1" y="336"/>
                        <a:pt x="160" y="574"/>
                      </a:cubicBezTo>
                      <a:cubicBezTo>
                        <a:pt x="279" y="773"/>
                        <a:pt x="458" y="992"/>
                        <a:pt x="637" y="1171"/>
                      </a:cubicBezTo>
                      <a:cubicBezTo>
                        <a:pt x="693" y="1227"/>
                        <a:pt x="773" y="1252"/>
                        <a:pt x="861" y="1252"/>
                      </a:cubicBezTo>
                      <a:cubicBezTo>
                        <a:pt x="1086" y="1252"/>
                        <a:pt x="1367" y="1093"/>
                        <a:pt x="1453" y="893"/>
                      </a:cubicBezTo>
                      <a:cubicBezTo>
                        <a:pt x="1575" y="545"/>
                        <a:pt x="1180" y="0"/>
                        <a:pt x="681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1" name="Google Shape;111;p2"/>
                <p:cNvSpPr/>
                <p:nvPr/>
              </p:nvSpPr>
              <p:spPr>
                <a:xfrm>
                  <a:off x="1754995" y="3852243"/>
                  <a:ext cx="79" cy="32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41" extrusionOk="0">
                      <a:moveTo>
                        <a:pt x="0" y="40"/>
                      </a:move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12" name="Google Shape;112;p2"/>
              <p:cNvGrpSpPr/>
              <p:nvPr/>
            </p:nvGrpSpPr>
            <p:grpSpPr>
              <a:xfrm>
                <a:off x="333149" y="4287850"/>
                <a:ext cx="131688" cy="145801"/>
                <a:chOff x="392069" y="2889775"/>
                <a:chExt cx="260150" cy="285213"/>
              </a:xfrm>
            </p:grpSpPr>
            <p:sp>
              <p:nvSpPr>
                <p:cNvPr id="113" name="Google Shape;113;p2"/>
                <p:cNvSpPr/>
                <p:nvPr/>
              </p:nvSpPr>
              <p:spPr>
                <a:xfrm>
                  <a:off x="562197" y="3001686"/>
                  <a:ext cx="90023" cy="1276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5" h="1610" extrusionOk="0">
                      <a:moveTo>
                        <a:pt x="559" y="1"/>
                      </a:moveTo>
                      <a:cubicBezTo>
                        <a:pt x="299" y="1"/>
                        <a:pt x="97" y="196"/>
                        <a:pt x="40" y="500"/>
                      </a:cubicBezTo>
                      <a:cubicBezTo>
                        <a:pt x="20" y="659"/>
                        <a:pt x="0" y="838"/>
                        <a:pt x="0" y="977"/>
                      </a:cubicBezTo>
                      <a:cubicBezTo>
                        <a:pt x="0" y="1275"/>
                        <a:pt x="199" y="1554"/>
                        <a:pt x="498" y="1594"/>
                      </a:cubicBezTo>
                      <a:cubicBezTo>
                        <a:pt x="550" y="1604"/>
                        <a:pt x="598" y="1610"/>
                        <a:pt x="641" y="1610"/>
                      </a:cubicBezTo>
                      <a:cubicBezTo>
                        <a:pt x="845" y="1610"/>
                        <a:pt x="956" y="1487"/>
                        <a:pt x="1055" y="1176"/>
                      </a:cubicBezTo>
                      <a:cubicBezTo>
                        <a:pt x="1114" y="1037"/>
                        <a:pt x="1114" y="877"/>
                        <a:pt x="1134" y="758"/>
                      </a:cubicBezTo>
                      <a:cubicBezTo>
                        <a:pt x="1134" y="679"/>
                        <a:pt x="1134" y="619"/>
                        <a:pt x="1095" y="539"/>
                      </a:cubicBezTo>
                      <a:cubicBezTo>
                        <a:pt x="955" y="141"/>
                        <a:pt x="915" y="42"/>
                        <a:pt x="597" y="2"/>
                      </a:cubicBezTo>
                      <a:cubicBezTo>
                        <a:pt x="584" y="1"/>
                        <a:pt x="572" y="1"/>
                        <a:pt x="559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" name="Google Shape;114;p2"/>
                <p:cNvSpPr/>
                <p:nvPr/>
              </p:nvSpPr>
              <p:spPr>
                <a:xfrm>
                  <a:off x="392069" y="3074654"/>
                  <a:ext cx="102396" cy="1003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1" h="1265" extrusionOk="0">
                      <a:moveTo>
                        <a:pt x="850" y="1"/>
                      </a:moveTo>
                      <a:cubicBezTo>
                        <a:pt x="455" y="1"/>
                        <a:pt x="1" y="377"/>
                        <a:pt x="17" y="753"/>
                      </a:cubicBezTo>
                      <a:cubicBezTo>
                        <a:pt x="50" y="1122"/>
                        <a:pt x="197" y="1265"/>
                        <a:pt x="457" y="1265"/>
                      </a:cubicBezTo>
                      <a:cubicBezTo>
                        <a:pt x="505" y="1265"/>
                        <a:pt x="557" y="1260"/>
                        <a:pt x="614" y="1251"/>
                      </a:cubicBezTo>
                      <a:cubicBezTo>
                        <a:pt x="952" y="1231"/>
                        <a:pt x="1270" y="793"/>
                        <a:pt x="1290" y="256"/>
                      </a:cubicBezTo>
                      <a:cubicBezTo>
                        <a:pt x="1270" y="216"/>
                        <a:pt x="1191" y="117"/>
                        <a:pt x="1091" y="57"/>
                      </a:cubicBezTo>
                      <a:cubicBezTo>
                        <a:pt x="1017" y="18"/>
                        <a:pt x="935" y="1"/>
                        <a:pt x="850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5" name="Google Shape;115;p2"/>
                <p:cNvSpPr/>
                <p:nvPr/>
              </p:nvSpPr>
              <p:spPr>
                <a:xfrm>
                  <a:off x="412294" y="2889775"/>
                  <a:ext cx="88436" cy="853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5" h="1076" extrusionOk="0">
                      <a:moveTo>
                        <a:pt x="538" y="1"/>
                      </a:moveTo>
                      <a:cubicBezTo>
                        <a:pt x="160" y="1"/>
                        <a:pt x="1" y="180"/>
                        <a:pt x="1" y="538"/>
                      </a:cubicBezTo>
                      <a:cubicBezTo>
                        <a:pt x="1" y="856"/>
                        <a:pt x="219" y="1075"/>
                        <a:pt x="518" y="1075"/>
                      </a:cubicBezTo>
                      <a:cubicBezTo>
                        <a:pt x="816" y="1075"/>
                        <a:pt x="1095" y="876"/>
                        <a:pt x="1095" y="598"/>
                      </a:cubicBezTo>
                      <a:cubicBezTo>
                        <a:pt x="1115" y="240"/>
                        <a:pt x="896" y="1"/>
                        <a:pt x="538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16" name="Google Shape;116;p2"/>
              <p:cNvGrpSpPr/>
              <p:nvPr/>
            </p:nvGrpSpPr>
            <p:grpSpPr>
              <a:xfrm>
                <a:off x="6842675" y="1094413"/>
                <a:ext cx="228602" cy="240023"/>
                <a:chOff x="6842675" y="1094413"/>
                <a:chExt cx="228602" cy="240023"/>
              </a:xfrm>
            </p:grpSpPr>
            <p:sp>
              <p:nvSpPr>
                <p:cNvPr id="117" name="Google Shape;117;p2"/>
                <p:cNvSpPr/>
                <p:nvPr/>
              </p:nvSpPr>
              <p:spPr>
                <a:xfrm>
                  <a:off x="6842675" y="1094413"/>
                  <a:ext cx="228602" cy="2400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89" h="12593" extrusionOk="0">
                      <a:moveTo>
                        <a:pt x="4775" y="0"/>
                      </a:moveTo>
                      <a:cubicBezTo>
                        <a:pt x="4277" y="0"/>
                        <a:pt x="3999" y="239"/>
                        <a:pt x="3820" y="398"/>
                      </a:cubicBezTo>
                      <a:lnTo>
                        <a:pt x="3720" y="537"/>
                      </a:lnTo>
                      <a:cubicBezTo>
                        <a:pt x="3462" y="836"/>
                        <a:pt x="3104" y="1234"/>
                        <a:pt x="2965" y="1751"/>
                      </a:cubicBezTo>
                      <a:cubicBezTo>
                        <a:pt x="2766" y="2487"/>
                        <a:pt x="2626" y="3263"/>
                        <a:pt x="2507" y="3979"/>
                      </a:cubicBezTo>
                      <a:lnTo>
                        <a:pt x="2487" y="4158"/>
                      </a:lnTo>
                      <a:cubicBezTo>
                        <a:pt x="2467" y="4158"/>
                        <a:pt x="2427" y="4158"/>
                        <a:pt x="2408" y="4138"/>
                      </a:cubicBezTo>
                      <a:cubicBezTo>
                        <a:pt x="2328" y="4138"/>
                        <a:pt x="2268" y="4118"/>
                        <a:pt x="2189" y="4118"/>
                      </a:cubicBezTo>
                      <a:cubicBezTo>
                        <a:pt x="1433" y="4118"/>
                        <a:pt x="478" y="4655"/>
                        <a:pt x="279" y="5451"/>
                      </a:cubicBezTo>
                      <a:cubicBezTo>
                        <a:pt x="1" y="6565"/>
                        <a:pt x="438" y="7460"/>
                        <a:pt x="1493" y="7918"/>
                      </a:cubicBezTo>
                      <a:cubicBezTo>
                        <a:pt x="1393" y="8156"/>
                        <a:pt x="1294" y="8415"/>
                        <a:pt x="1194" y="8693"/>
                      </a:cubicBezTo>
                      <a:lnTo>
                        <a:pt x="1115" y="8892"/>
                      </a:lnTo>
                      <a:cubicBezTo>
                        <a:pt x="796" y="9648"/>
                        <a:pt x="936" y="10484"/>
                        <a:pt x="1532" y="11120"/>
                      </a:cubicBezTo>
                      <a:cubicBezTo>
                        <a:pt x="1831" y="11439"/>
                        <a:pt x="2229" y="11618"/>
                        <a:pt x="2666" y="11618"/>
                      </a:cubicBezTo>
                      <a:cubicBezTo>
                        <a:pt x="3004" y="11618"/>
                        <a:pt x="3283" y="11518"/>
                        <a:pt x="3502" y="11419"/>
                      </a:cubicBezTo>
                      <a:lnTo>
                        <a:pt x="3601" y="11399"/>
                      </a:lnTo>
                      <a:cubicBezTo>
                        <a:pt x="3820" y="11319"/>
                        <a:pt x="3979" y="11200"/>
                        <a:pt x="4079" y="11120"/>
                      </a:cubicBezTo>
                      <a:cubicBezTo>
                        <a:pt x="4079" y="11120"/>
                        <a:pt x="4496" y="10742"/>
                        <a:pt x="4596" y="10683"/>
                      </a:cubicBezTo>
                      <a:cubicBezTo>
                        <a:pt x="4695" y="10842"/>
                        <a:pt x="4795" y="11041"/>
                        <a:pt x="4894" y="11220"/>
                      </a:cubicBezTo>
                      <a:cubicBezTo>
                        <a:pt x="5292" y="12075"/>
                        <a:pt x="6048" y="12592"/>
                        <a:pt x="6864" y="12592"/>
                      </a:cubicBezTo>
                      <a:cubicBezTo>
                        <a:pt x="7082" y="12592"/>
                        <a:pt x="7301" y="12533"/>
                        <a:pt x="7540" y="12473"/>
                      </a:cubicBezTo>
                      <a:cubicBezTo>
                        <a:pt x="8535" y="12095"/>
                        <a:pt x="8972" y="11001"/>
                        <a:pt x="8594" y="9847"/>
                      </a:cubicBezTo>
                      <a:cubicBezTo>
                        <a:pt x="8435" y="9310"/>
                        <a:pt x="8256" y="8733"/>
                        <a:pt x="8077" y="8236"/>
                      </a:cubicBezTo>
                      <a:cubicBezTo>
                        <a:pt x="8475" y="7918"/>
                        <a:pt x="8833" y="7619"/>
                        <a:pt x="9171" y="7261"/>
                      </a:cubicBezTo>
                      <a:cubicBezTo>
                        <a:pt x="9549" y="6824"/>
                        <a:pt x="9589" y="6068"/>
                        <a:pt x="9469" y="5531"/>
                      </a:cubicBezTo>
                      <a:cubicBezTo>
                        <a:pt x="9271" y="4735"/>
                        <a:pt x="8634" y="4237"/>
                        <a:pt x="7838" y="4237"/>
                      </a:cubicBezTo>
                      <a:lnTo>
                        <a:pt x="7142" y="4237"/>
                      </a:lnTo>
                      <a:cubicBezTo>
                        <a:pt x="7142" y="4158"/>
                        <a:pt x="7102" y="4098"/>
                        <a:pt x="7102" y="4039"/>
                      </a:cubicBezTo>
                      <a:cubicBezTo>
                        <a:pt x="7043" y="3482"/>
                        <a:pt x="6943" y="2944"/>
                        <a:pt x="6943" y="2447"/>
                      </a:cubicBezTo>
                      <a:cubicBezTo>
                        <a:pt x="6903" y="975"/>
                        <a:pt x="6068" y="378"/>
                        <a:pt x="5372" y="100"/>
                      </a:cubicBezTo>
                      <a:cubicBezTo>
                        <a:pt x="5193" y="40"/>
                        <a:pt x="4994" y="0"/>
                        <a:pt x="477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>
                  <a:outerShdw blurRad="42863" dist="28575" dir="600000" algn="bl" rotWithShape="0">
                    <a:srgbClr val="000000">
                      <a:alpha val="10000"/>
                    </a:srgbClr>
                  </a:outerShdw>
                </a:effectLst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8" name="Google Shape;118;p2"/>
                <p:cNvSpPr/>
                <p:nvPr/>
              </p:nvSpPr>
              <p:spPr>
                <a:xfrm>
                  <a:off x="6869709" y="1116408"/>
                  <a:ext cx="179277" cy="2024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0" h="10623" extrusionOk="0">
                      <a:moveTo>
                        <a:pt x="3755" y="0"/>
                      </a:moveTo>
                      <a:cubicBezTo>
                        <a:pt x="3676" y="0"/>
                        <a:pt x="3601" y="10"/>
                        <a:pt x="3561" y="40"/>
                      </a:cubicBezTo>
                      <a:cubicBezTo>
                        <a:pt x="3323" y="318"/>
                        <a:pt x="2984" y="637"/>
                        <a:pt x="2885" y="995"/>
                      </a:cubicBezTo>
                      <a:cubicBezTo>
                        <a:pt x="2666" y="1810"/>
                        <a:pt x="2547" y="2666"/>
                        <a:pt x="2388" y="3501"/>
                      </a:cubicBezTo>
                      <a:cubicBezTo>
                        <a:pt x="2304" y="4055"/>
                        <a:pt x="2220" y="4212"/>
                        <a:pt x="1826" y="4212"/>
                      </a:cubicBezTo>
                      <a:cubicBezTo>
                        <a:pt x="1753" y="4212"/>
                        <a:pt x="1669" y="4207"/>
                        <a:pt x="1572" y="4197"/>
                      </a:cubicBezTo>
                      <a:cubicBezTo>
                        <a:pt x="1453" y="4197"/>
                        <a:pt x="1353" y="4178"/>
                        <a:pt x="1234" y="4158"/>
                      </a:cubicBezTo>
                      <a:cubicBezTo>
                        <a:pt x="1203" y="4153"/>
                        <a:pt x="1170" y="4150"/>
                        <a:pt x="1136" y="4150"/>
                      </a:cubicBezTo>
                      <a:cubicBezTo>
                        <a:pt x="761" y="4150"/>
                        <a:pt x="252" y="4441"/>
                        <a:pt x="179" y="4715"/>
                      </a:cubicBezTo>
                      <a:cubicBezTo>
                        <a:pt x="0" y="5411"/>
                        <a:pt x="219" y="5809"/>
                        <a:pt x="896" y="6067"/>
                      </a:cubicBezTo>
                      <a:cubicBezTo>
                        <a:pt x="1512" y="6286"/>
                        <a:pt x="1652" y="6505"/>
                        <a:pt x="1413" y="7142"/>
                      </a:cubicBezTo>
                      <a:cubicBezTo>
                        <a:pt x="1293" y="7539"/>
                        <a:pt x="1134" y="7937"/>
                        <a:pt x="975" y="8295"/>
                      </a:cubicBezTo>
                      <a:cubicBezTo>
                        <a:pt x="796" y="8753"/>
                        <a:pt x="916" y="9171"/>
                        <a:pt x="1234" y="9489"/>
                      </a:cubicBezTo>
                      <a:cubicBezTo>
                        <a:pt x="1342" y="9613"/>
                        <a:pt x="1470" y="9658"/>
                        <a:pt x="1606" y="9658"/>
                      </a:cubicBezTo>
                      <a:cubicBezTo>
                        <a:pt x="1797" y="9658"/>
                        <a:pt x="2003" y="9570"/>
                        <a:pt x="2189" y="9489"/>
                      </a:cubicBezTo>
                      <a:cubicBezTo>
                        <a:pt x="2248" y="9469"/>
                        <a:pt x="2288" y="9449"/>
                        <a:pt x="2348" y="9389"/>
                      </a:cubicBezTo>
                      <a:cubicBezTo>
                        <a:pt x="2686" y="9111"/>
                        <a:pt x="3024" y="8852"/>
                        <a:pt x="3342" y="8554"/>
                      </a:cubicBezTo>
                      <a:cubicBezTo>
                        <a:pt x="3457" y="8429"/>
                        <a:pt x="3573" y="8365"/>
                        <a:pt x="3679" y="8365"/>
                      </a:cubicBezTo>
                      <a:cubicBezTo>
                        <a:pt x="3793" y="8365"/>
                        <a:pt x="3897" y="8439"/>
                        <a:pt x="3979" y="8594"/>
                      </a:cubicBezTo>
                      <a:cubicBezTo>
                        <a:pt x="4257" y="8992"/>
                        <a:pt x="4516" y="9409"/>
                        <a:pt x="4715" y="9847"/>
                      </a:cubicBezTo>
                      <a:cubicBezTo>
                        <a:pt x="4921" y="10323"/>
                        <a:pt x="5331" y="10622"/>
                        <a:pt x="5751" y="10622"/>
                      </a:cubicBezTo>
                      <a:cubicBezTo>
                        <a:pt x="5857" y="10622"/>
                        <a:pt x="5963" y="10603"/>
                        <a:pt x="6068" y="10563"/>
                      </a:cubicBezTo>
                      <a:cubicBezTo>
                        <a:pt x="6545" y="10384"/>
                        <a:pt x="6744" y="9827"/>
                        <a:pt x="6545" y="9191"/>
                      </a:cubicBezTo>
                      <a:cubicBezTo>
                        <a:pt x="6306" y="8395"/>
                        <a:pt x="6048" y="7599"/>
                        <a:pt x="5829" y="6943"/>
                      </a:cubicBezTo>
                      <a:cubicBezTo>
                        <a:pt x="6386" y="6445"/>
                        <a:pt x="6923" y="6087"/>
                        <a:pt x="7321" y="5610"/>
                      </a:cubicBezTo>
                      <a:cubicBezTo>
                        <a:pt x="7500" y="5451"/>
                        <a:pt x="7520" y="5053"/>
                        <a:pt x="7440" y="4774"/>
                      </a:cubicBezTo>
                      <a:cubicBezTo>
                        <a:pt x="7367" y="4442"/>
                        <a:pt x="7139" y="4213"/>
                        <a:pt x="6757" y="4213"/>
                      </a:cubicBezTo>
                      <a:cubicBezTo>
                        <a:pt x="6727" y="4213"/>
                        <a:pt x="6696" y="4214"/>
                        <a:pt x="6664" y="4217"/>
                      </a:cubicBezTo>
                      <a:cubicBezTo>
                        <a:pt x="6581" y="4228"/>
                        <a:pt x="6499" y="4231"/>
                        <a:pt x="6418" y="4231"/>
                      </a:cubicBezTo>
                      <a:cubicBezTo>
                        <a:pt x="6235" y="4231"/>
                        <a:pt x="6056" y="4213"/>
                        <a:pt x="5872" y="4213"/>
                      </a:cubicBezTo>
                      <a:cubicBezTo>
                        <a:pt x="5825" y="4213"/>
                        <a:pt x="5777" y="4214"/>
                        <a:pt x="5730" y="4217"/>
                      </a:cubicBezTo>
                      <a:cubicBezTo>
                        <a:pt x="5697" y="4221"/>
                        <a:pt x="5666" y="4223"/>
                        <a:pt x="5637" y="4223"/>
                      </a:cubicBezTo>
                      <a:cubicBezTo>
                        <a:pt x="5376" y="4223"/>
                        <a:pt x="5226" y="4068"/>
                        <a:pt x="5173" y="3800"/>
                      </a:cubicBezTo>
                      <a:cubicBezTo>
                        <a:pt x="5073" y="3004"/>
                        <a:pt x="4914" y="2228"/>
                        <a:pt x="4914" y="1432"/>
                      </a:cubicBezTo>
                      <a:cubicBezTo>
                        <a:pt x="4874" y="716"/>
                        <a:pt x="4635" y="279"/>
                        <a:pt x="3979" y="20"/>
                      </a:cubicBezTo>
                      <a:cubicBezTo>
                        <a:pt x="3919" y="10"/>
                        <a:pt x="3835" y="0"/>
                        <a:pt x="3755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19" name="Google Shape;119;p2"/>
              <p:cNvGrpSpPr/>
              <p:nvPr/>
            </p:nvGrpSpPr>
            <p:grpSpPr>
              <a:xfrm>
                <a:off x="333150" y="2652863"/>
                <a:ext cx="228602" cy="240023"/>
                <a:chOff x="6842675" y="1094413"/>
                <a:chExt cx="228602" cy="240023"/>
              </a:xfrm>
            </p:grpSpPr>
            <p:sp>
              <p:nvSpPr>
                <p:cNvPr id="120" name="Google Shape;120;p2"/>
                <p:cNvSpPr/>
                <p:nvPr/>
              </p:nvSpPr>
              <p:spPr>
                <a:xfrm>
                  <a:off x="6842675" y="1094413"/>
                  <a:ext cx="228602" cy="2400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89" h="12593" extrusionOk="0">
                      <a:moveTo>
                        <a:pt x="4775" y="0"/>
                      </a:moveTo>
                      <a:cubicBezTo>
                        <a:pt x="4277" y="0"/>
                        <a:pt x="3999" y="239"/>
                        <a:pt x="3820" y="398"/>
                      </a:cubicBezTo>
                      <a:lnTo>
                        <a:pt x="3720" y="537"/>
                      </a:lnTo>
                      <a:cubicBezTo>
                        <a:pt x="3462" y="836"/>
                        <a:pt x="3104" y="1234"/>
                        <a:pt x="2965" y="1751"/>
                      </a:cubicBezTo>
                      <a:cubicBezTo>
                        <a:pt x="2766" y="2487"/>
                        <a:pt x="2626" y="3263"/>
                        <a:pt x="2507" y="3979"/>
                      </a:cubicBezTo>
                      <a:lnTo>
                        <a:pt x="2487" y="4158"/>
                      </a:lnTo>
                      <a:cubicBezTo>
                        <a:pt x="2467" y="4158"/>
                        <a:pt x="2427" y="4158"/>
                        <a:pt x="2408" y="4138"/>
                      </a:cubicBezTo>
                      <a:cubicBezTo>
                        <a:pt x="2328" y="4138"/>
                        <a:pt x="2268" y="4118"/>
                        <a:pt x="2189" y="4118"/>
                      </a:cubicBezTo>
                      <a:cubicBezTo>
                        <a:pt x="1433" y="4118"/>
                        <a:pt x="478" y="4655"/>
                        <a:pt x="279" y="5451"/>
                      </a:cubicBezTo>
                      <a:cubicBezTo>
                        <a:pt x="1" y="6565"/>
                        <a:pt x="438" y="7460"/>
                        <a:pt x="1493" y="7918"/>
                      </a:cubicBezTo>
                      <a:cubicBezTo>
                        <a:pt x="1393" y="8156"/>
                        <a:pt x="1294" y="8415"/>
                        <a:pt x="1194" y="8693"/>
                      </a:cubicBezTo>
                      <a:lnTo>
                        <a:pt x="1115" y="8892"/>
                      </a:lnTo>
                      <a:cubicBezTo>
                        <a:pt x="796" y="9648"/>
                        <a:pt x="936" y="10484"/>
                        <a:pt x="1532" y="11120"/>
                      </a:cubicBezTo>
                      <a:cubicBezTo>
                        <a:pt x="1831" y="11439"/>
                        <a:pt x="2229" y="11618"/>
                        <a:pt x="2666" y="11618"/>
                      </a:cubicBezTo>
                      <a:cubicBezTo>
                        <a:pt x="3004" y="11618"/>
                        <a:pt x="3283" y="11518"/>
                        <a:pt x="3502" y="11419"/>
                      </a:cubicBezTo>
                      <a:lnTo>
                        <a:pt x="3601" y="11399"/>
                      </a:lnTo>
                      <a:cubicBezTo>
                        <a:pt x="3820" y="11319"/>
                        <a:pt x="3979" y="11200"/>
                        <a:pt x="4079" y="11120"/>
                      </a:cubicBezTo>
                      <a:cubicBezTo>
                        <a:pt x="4079" y="11120"/>
                        <a:pt x="4496" y="10742"/>
                        <a:pt x="4596" y="10683"/>
                      </a:cubicBezTo>
                      <a:cubicBezTo>
                        <a:pt x="4695" y="10842"/>
                        <a:pt x="4795" y="11041"/>
                        <a:pt x="4894" y="11220"/>
                      </a:cubicBezTo>
                      <a:cubicBezTo>
                        <a:pt x="5292" y="12075"/>
                        <a:pt x="6048" y="12592"/>
                        <a:pt x="6864" y="12592"/>
                      </a:cubicBezTo>
                      <a:cubicBezTo>
                        <a:pt x="7082" y="12592"/>
                        <a:pt x="7301" y="12533"/>
                        <a:pt x="7540" y="12473"/>
                      </a:cubicBezTo>
                      <a:cubicBezTo>
                        <a:pt x="8535" y="12095"/>
                        <a:pt x="8972" y="11001"/>
                        <a:pt x="8594" y="9847"/>
                      </a:cubicBezTo>
                      <a:cubicBezTo>
                        <a:pt x="8435" y="9310"/>
                        <a:pt x="8256" y="8733"/>
                        <a:pt x="8077" y="8236"/>
                      </a:cubicBezTo>
                      <a:cubicBezTo>
                        <a:pt x="8475" y="7918"/>
                        <a:pt x="8833" y="7619"/>
                        <a:pt x="9171" y="7261"/>
                      </a:cubicBezTo>
                      <a:cubicBezTo>
                        <a:pt x="9549" y="6824"/>
                        <a:pt x="9589" y="6068"/>
                        <a:pt x="9469" y="5531"/>
                      </a:cubicBezTo>
                      <a:cubicBezTo>
                        <a:pt x="9271" y="4735"/>
                        <a:pt x="8634" y="4237"/>
                        <a:pt x="7838" y="4237"/>
                      </a:cubicBezTo>
                      <a:lnTo>
                        <a:pt x="7142" y="4237"/>
                      </a:lnTo>
                      <a:cubicBezTo>
                        <a:pt x="7142" y="4158"/>
                        <a:pt x="7102" y="4098"/>
                        <a:pt x="7102" y="4039"/>
                      </a:cubicBezTo>
                      <a:cubicBezTo>
                        <a:pt x="7043" y="3482"/>
                        <a:pt x="6943" y="2944"/>
                        <a:pt x="6943" y="2447"/>
                      </a:cubicBezTo>
                      <a:cubicBezTo>
                        <a:pt x="6903" y="975"/>
                        <a:pt x="6068" y="378"/>
                        <a:pt x="5372" y="100"/>
                      </a:cubicBezTo>
                      <a:cubicBezTo>
                        <a:pt x="5193" y="40"/>
                        <a:pt x="4994" y="0"/>
                        <a:pt x="477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>
                  <a:outerShdw blurRad="42863" dist="28575" dir="600000" algn="bl" rotWithShape="0">
                    <a:srgbClr val="000000">
                      <a:alpha val="10000"/>
                    </a:srgbClr>
                  </a:outerShdw>
                </a:effectLst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" name="Google Shape;121;p2"/>
                <p:cNvSpPr/>
                <p:nvPr/>
              </p:nvSpPr>
              <p:spPr>
                <a:xfrm>
                  <a:off x="6869709" y="1116408"/>
                  <a:ext cx="179277" cy="2024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0" h="10623" extrusionOk="0">
                      <a:moveTo>
                        <a:pt x="3755" y="0"/>
                      </a:moveTo>
                      <a:cubicBezTo>
                        <a:pt x="3676" y="0"/>
                        <a:pt x="3601" y="10"/>
                        <a:pt x="3561" y="40"/>
                      </a:cubicBezTo>
                      <a:cubicBezTo>
                        <a:pt x="3323" y="318"/>
                        <a:pt x="2984" y="637"/>
                        <a:pt x="2885" y="995"/>
                      </a:cubicBezTo>
                      <a:cubicBezTo>
                        <a:pt x="2666" y="1810"/>
                        <a:pt x="2547" y="2666"/>
                        <a:pt x="2388" y="3501"/>
                      </a:cubicBezTo>
                      <a:cubicBezTo>
                        <a:pt x="2304" y="4055"/>
                        <a:pt x="2220" y="4212"/>
                        <a:pt x="1826" y="4212"/>
                      </a:cubicBezTo>
                      <a:cubicBezTo>
                        <a:pt x="1753" y="4212"/>
                        <a:pt x="1669" y="4207"/>
                        <a:pt x="1572" y="4197"/>
                      </a:cubicBezTo>
                      <a:cubicBezTo>
                        <a:pt x="1453" y="4197"/>
                        <a:pt x="1353" y="4178"/>
                        <a:pt x="1234" y="4158"/>
                      </a:cubicBezTo>
                      <a:cubicBezTo>
                        <a:pt x="1203" y="4153"/>
                        <a:pt x="1170" y="4150"/>
                        <a:pt x="1136" y="4150"/>
                      </a:cubicBezTo>
                      <a:cubicBezTo>
                        <a:pt x="761" y="4150"/>
                        <a:pt x="252" y="4441"/>
                        <a:pt x="179" y="4715"/>
                      </a:cubicBezTo>
                      <a:cubicBezTo>
                        <a:pt x="0" y="5411"/>
                        <a:pt x="219" y="5809"/>
                        <a:pt x="896" y="6067"/>
                      </a:cubicBezTo>
                      <a:cubicBezTo>
                        <a:pt x="1512" y="6286"/>
                        <a:pt x="1652" y="6505"/>
                        <a:pt x="1413" y="7142"/>
                      </a:cubicBezTo>
                      <a:cubicBezTo>
                        <a:pt x="1293" y="7539"/>
                        <a:pt x="1134" y="7937"/>
                        <a:pt x="975" y="8295"/>
                      </a:cubicBezTo>
                      <a:cubicBezTo>
                        <a:pt x="796" y="8753"/>
                        <a:pt x="916" y="9171"/>
                        <a:pt x="1234" y="9489"/>
                      </a:cubicBezTo>
                      <a:cubicBezTo>
                        <a:pt x="1342" y="9613"/>
                        <a:pt x="1470" y="9658"/>
                        <a:pt x="1606" y="9658"/>
                      </a:cubicBezTo>
                      <a:cubicBezTo>
                        <a:pt x="1797" y="9658"/>
                        <a:pt x="2003" y="9570"/>
                        <a:pt x="2189" y="9489"/>
                      </a:cubicBezTo>
                      <a:cubicBezTo>
                        <a:pt x="2248" y="9469"/>
                        <a:pt x="2288" y="9449"/>
                        <a:pt x="2348" y="9389"/>
                      </a:cubicBezTo>
                      <a:cubicBezTo>
                        <a:pt x="2686" y="9111"/>
                        <a:pt x="3024" y="8852"/>
                        <a:pt x="3342" y="8554"/>
                      </a:cubicBezTo>
                      <a:cubicBezTo>
                        <a:pt x="3457" y="8429"/>
                        <a:pt x="3573" y="8365"/>
                        <a:pt x="3679" y="8365"/>
                      </a:cubicBezTo>
                      <a:cubicBezTo>
                        <a:pt x="3793" y="8365"/>
                        <a:pt x="3897" y="8439"/>
                        <a:pt x="3979" y="8594"/>
                      </a:cubicBezTo>
                      <a:cubicBezTo>
                        <a:pt x="4257" y="8992"/>
                        <a:pt x="4516" y="9409"/>
                        <a:pt x="4715" y="9847"/>
                      </a:cubicBezTo>
                      <a:cubicBezTo>
                        <a:pt x="4921" y="10323"/>
                        <a:pt x="5331" y="10622"/>
                        <a:pt x="5751" y="10622"/>
                      </a:cubicBezTo>
                      <a:cubicBezTo>
                        <a:pt x="5857" y="10622"/>
                        <a:pt x="5963" y="10603"/>
                        <a:pt x="6068" y="10563"/>
                      </a:cubicBezTo>
                      <a:cubicBezTo>
                        <a:pt x="6545" y="10384"/>
                        <a:pt x="6744" y="9827"/>
                        <a:pt x="6545" y="9191"/>
                      </a:cubicBezTo>
                      <a:cubicBezTo>
                        <a:pt x="6306" y="8395"/>
                        <a:pt x="6048" y="7599"/>
                        <a:pt x="5829" y="6943"/>
                      </a:cubicBezTo>
                      <a:cubicBezTo>
                        <a:pt x="6386" y="6445"/>
                        <a:pt x="6923" y="6087"/>
                        <a:pt x="7321" y="5610"/>
                      </a:cubicBezTo>
                      <a:cubicBezTo>
                        <a:pt x="7500" y="5451"/>
                        <a:pt x="7520" y="5053"/>
                        <a:pt x="7440" y="4774"/>
                      </a:cubicBezTo>
                      <a:cubicBezTo>
                        <a:pt x="7367" y="4442"/>
                        <a:pt x="7139" y="4213"/>
                        <a:pt x="6757" y="4213"/>
                      </a:cubicBezTo>
                      <a:cubicBezTo>
                        <a:pt x="6727" y="4213"/>
                        <a:pt x="6696" y="4214"/>
                        <a:pt x="6664" y="4217"/>
                      </a:cubicBezTo>
                      <a:cubicBezTo>
                        <a:pt x="6581" y="4228"/>
                        <a:pt x="6499" y="4231"/>
                        <a:pt x="6418" y="4231"/>
                      </a:cubicBezTo>
                      <a:cubicBezTo>
                        <a:pt x="6235" y="4231"/>
                        <a:pt x="6056" y="4213"/>
                        <a:pt x="5872" y="4213"/>
                      </a:cubicBezTo>
                      <a:cubicBezTo>
                        <a:pt x="5825" y="4213"/>
                        <a:pt x="5777" y="4214"/>
                        <a:pt x="5730" y="4217"/>
                      </a:cubicBezTo>
                      <a:cubicBezTo>
                        <a:pt x="5697" y="4221"/>
                        <a:pt x="5666" y="4223"/>
                        <a:pt x="5637" y="4223"/>
                      </a:cubicBezTo>
                      <a:cubicBezTo>
                        <a:pt x="5376" y="4223"/>
                        <a:pt x="5226" y="4068"/>
                        <a:pt x="5173" y="3800"/>
                      </a:cubicBezTo>
                      <a:cubicBezTo>
                        <a:pt x="5073" y="3004"/>
                        <a:pt x="4914" y="2228"/>
                        <a:pt x="4914" y="1432"/>
                      </a:cubicBezTo>
                      <a:cubicBezTo>
                        <a:pt x="4874" y="716"/>
                        <a:pt x="4635" y="279"/>
                        <a:pt x="3979" y="20"/>
                      </a:cubicBezTo>
                      <a:cubicBezTo>
                        <a:pt x="3919" y="10"/>
                        <a:pt x="3835" y="0"/>
                        <a:pt x="3755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22" name="Google Shape;122;p2"/>
              <p:cNvGrpSpPr/>
              <p:nvPr/>
            </p:nvGrpSpPr>
            <p:grpSpPr>
              <a:xfrm>
                <a:off x="7618850" y="4240738"/>
                <a:ext cx="228602" cy="240023"/>
                <a:chOff x="6842675" y="1094413"/>
                <a:chExt cx="228602" cy="240023"/>
              </a:xfrm>
            </p:grpSpPr>
            <p:sp>
              <p:nvSpPr>
                <p:cNvPr id="123" name="Google Shape;123;p2"/>
                <p:cNvSpPr/>
                <p:nvPr/>
              </p:nvSpPr>
              <p:spPr>
                <a:xfrm>
                  <a:off x="6842675" y="1094413"/>
                  <a:ext cx="228602" cy="2400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89" h="12593" extrusionOk="0">
                      <a:moveTo>
                        <a:pt x="4775" y="0"/>
                      </a:moveTo>
                      <a:cubicBezTo>
                        <a:pt x="4277" y="0"/>
                        <a:pt x="3999" y="239"/>
                        <a:pt x="3820" y="398"/>
                      </a:cubicBezTo>
                      <a:lnTo>
                        <a:pt x="3720" y="537"/>
                      </a:lnTo>
                      <a:cubicBezTo>
                        <a:pt x="3462" y="836"/>
                        <a:pt x="3104" y="1234"/>
                        <a:pt x="2965" y="1751"/>
                      </a:cubicBezTo>
                      <a:cubicBezTo>
                        <a:pt x="2766" y="2487"/>
                        <a:pt x="2626" y="3263"/>
                        <a:pt x="2507" y="3979"/>
                      </a:cubicBezTo>
                      <a:lnTo>
                        <a:pt x="2487" y="4158"/>
                      </a:lnTo>
                      <a:cubicBezTo>
                        <a:pt x="2467" y="4158"/>
                        <a:pt x="2427" y="4158"/>
                        <a:pt x="2408" y="4138"/>
                      </a:cubicBezTo>
                      <a:cubicBezTo>
                        <a:pt x="2328" y="4138"/>
                        <a:pt x="2268" y="4118"/>
                        <a:pt x="2189" y="4118"/>
                      </a:cubicBezTo>
                      <a:cubicBezTo>
                        <a:pt x="1433" y="4118"/>
                        <a:pt x="478" y="4655"/>
                        <a:pt x="279" y="5451"/>
                      </a:cubicBezTo>
                      <a:cubicBezTo>
                        <a:pt x="1" y="6565"/>
                        <a:pt x="438" y="7460"/>
                        <a:pt x="1493" y="7918"/>
                      </a:cubicBezTo>
                      <a:cubicBezTo>
                        <a:pt x="1393" y="8156"/>
                        <a:pt x="1294" y="8415"/>
                        <a:pt x="1194" y="8693"/>
                      </a:cubicBezTo>
                      <a:lnTo>
                        <a:pt x="1115" y="8892"/>
                      </a:lnTo>
                      <a:cubicBezTo>
                        <a:pt x="796" y="9648"/>
                        <a:pt x="936" y="10484"/>
                        <a:pt x="1532" y="11120"/>
                      </a:cubicBezTo>
                      <a:cubicBezTo>
                        <a:pt x="1831" y="11439"/>
                        <a:pt x="2229" y="11618"/>
                        <a:pt x="2666" y="11618"/>
                      </a:cubicBezTo>
                      <a:cubicBezTo>
                        <a:pt x="3004" y="11618"/>
                        <a:pt x="3283" y="11518"/>
                        <a:pt x="3502" y="11419"/>
                      </a:cubicBezTo>
                      <a:lnTo>
                        <a:pt x="3601" y="11399"/>
                      </a:lnTo>
                      <a:cubicBezTo>
                        <a:pt x="3820" y="11319"/>
                        <a:pt x="3979" y="11200"/>
                        <a:pt x="4079" y="11120"/>
                      </a:cubicBezTo>
                      <a:cubicBezTo>
                        <a:pt x="4079" y="11120"/>
                        <a:pt x="4496" y="10742"/>
                        <a:pt x="4596" y="10683"/>
                      </a:cubicBezTo>
                      <a:cubicBezTo>
                        <a:pt x="4695" y="10842"/>
                        <a:pt x="4795" y="11041"/>
                        <a:pt x="4894" y="11220"/>
                      </a:cubicBezTo>
                      <a:cubicBezTo>
                        <a:pt x="5292" y="12075"/>
                        <a:pt x="6048" y="12592"/>
                        <a:pt x="6864" y="12592"/>
                      </a:cubicBezTo>
                      <a:cubicBezTo>
                        <a:pt x="7082" y="12592"/>
                        <a:pt x="7301" y="12533"/>
                        <a:pt x="7540" y="12473"/>
                      </a:cubicBezTo>
                      <a:cubicBezTo>
                        <a:pt x="8535" y="12095"/>
                        <a:pt x="8972" y="11001"/>
                        <a:pt x="8594" y="9847"/>
                      </a:cubicBezTo>
                      <a:cubicBezTo>
                        <a:pt x="8435" y="9310"/>
                        <a:pt x="8256" y="8733"/>
                        <a:pt x="8077" y="8236"/>
                      </a:cubicBezTo>
                      <a:cubicBezTo>
                        <a:pt x="8475" y="7918"/>
                        <a:pt x="8833" y="7619"/>
                        <a:pt x="9171" y="7261"/>
                      </a:cubicBezTo>
                      <a:cubicBezTo>
                        <a:pt x="9549" y="6824"/>
                        <a:pt x="9589" y="6068"/>
                        <a:pt x="9469" y="5531"/>
                      </a:cubicBezTo>
                      <a:cubicBezTo>
                        <a:pt x="9271" y="4735"/>
                        <a:pt x="8634" y="4237"/>
                        <a:pt x="7838" y="4237"/>
                      </a:cubicBezTo>
                      <a:lnTo>
                        <a:pt x="7142" y="4237"/>
                      </a:lnTo>
                      <a:cubicBezTo>
                        <a:pt x="7142" y="4158"/>
                        <a:pt x="7102" y="4098"/>
                        <a:pt x="7102" y="4039"/>
                      </a:cubicBezTo>
                      <a:cubicBezTo>
                        <a:pt x="7043" y="3482"/>
                        <a:pt x="6943" y="2944"/>
                        <a:pt x="6943" y="2447"/>
                      </a:cubicBezTo>
                      <a:cubicBezTo>
                        <a:pt x="6903" y="975"/>
                        <a:pt x="6068" y="378"/>
                        <a:pt x="5372" y="100"/>
                      </a:cubicBezTo>
                      <a:cubicBezTo>
                        <a:pt x="5193" y="40"/>
                        <a:pt x="4994" y="0"/>
                        <a:pt x="477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>
                  <a:outerShdw blurRad="42863" dist="28575" dir="600000" algn="bl" rotWithShape="0">
                    <a:srgbClr val="000000">
                      <a:alpha val="10000"/>
                    </a:srgbClr>
                  </a:outerShdw>
                </a:effectLst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4" name="Google Shape;124;p2"/>
                <p:cNvSpPr/>
                <p:nvPr/>
              </p:nvSpPr>
              <p:spPr>
                <a:xfrm>
                  <a:off x="6869709" y="1116408"/>
                  <a:ext cx="179277" cy="2024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0" h="10623" extrusionOk="0">
                      <a:moveTo>
                        <a:pt x="3755" y="0"/>
                      </a:moveTo>
                      <a:cubicBezTo>
                        <a:pt x="3676" y="0"/>
                        <a:pt x="3601" y="10"/>
                        <a:pt x="3561" y="40"/>
                      </a:cubicBezTo>
                      <a:cubicBezTo>
                        <a:pt x="3323" y="318"/>
                        <a:pt x="2984" y="637"/>
                        <a:pt x="2885" y="995"/>
                      </a:cubicBezTo>
                      <a:cubicBezTo>
                        <a:pt x="2666" y="1810"/>
                        <a:pt x="2547" y="2666"/>
                        <a:pt x="2388" y="3501"/>
                      </a:cubicBezTo>
                      <a:cubicBezTo>
                        <a:pt x="2304" y="4055"/>
                        <a:pt x="2220" y="4212"/>
                        <a:pt x="1826" y="4212"/>
                      </a:cubicBezTo>
                      <a:cubicBezTo>
                        <a:pt x="1753" y="4212"/>
                        <a:pt x="1669" y="4207"/>
                        <a:pt x="1572" y="4197"/>
                      </a:cubicBezTo>
                      <a:cubicBezTo>
                        <a:pt x="1453" y="4197"/>
                        <a:pt x="1353" y="4178"/>
                        <a:pt x="1234" y="4158"/>
                      </a:cubicBezTo>
                      <a:cubicBezTo>
                        <a:pt x="1203" y="4153"/>
                        <a:pt x="1170" y="4150"/>
                        <a:pt x="1136" y="4150"/>
                      </a:cubicBezTo>
                      <a:cubicBezTo>
                        <a:pt x="761" y="4150"/>
                        <a:pt x="252" y="4441"/>
                        <a:pt x="179" y="4715"/>
                      </a:cubicBezTo>
                      <a:cubicBezTo>
                        <a:pt x="0" y="5411"/>
                        <a:pt x="219" y="5809"/>
                        <a:pt x="896" y="6067"/>
                      </a:cubicBezTo>
                      <a:cubicBezTo>
                        <a:pt x="1512" y="6286"/>
                        <a:pt x="1652" y="6505"/>
                        <a:pt x="1413" y="7142"/>
                      </a:cubicBezTo>
                      <a:cubicBezTo>
                        <a:pt x="1293" y="7539"/>
                        <a:pt x="1134" y="7937"/>
                        <a:pt x="975" y="8295"/>
                      </a:cubicBezTo>
                      <a:cubicBezTo>
                        <a:pt x="796" y="8753"/>
                        <a:pt x="916" y="9171"/>
                        <a:pt x="1234" y="9489"/>
                      </a:cubicBezTo>
                      <a:cubicBezTo>
                        <a:pt x="1342" y="9613"/>
                        <a:pt x="1470" y="9658"/>
                        <a:pt x="1606" y="9658"/>
                      </a:cubicBezTo>
                      <a:cubicBezTo>
                        <a:pt x="1797" y="9658"/>
                        <a:pt x="2003" y="9570"/>
                        <a:pt x="2189" y="9489"/>
                      </a:cubicBezTo>
                      <a:cubicBezTo>
                        <a:pt x="2248" y="9469"/>
                        <a:pt x="2288" y="9449"/>
                        <a:pt x="2348" y="9389"/>
                      </a:cubicBezTo>
                      <a:cubicBezTo>
                        <a:pt x="2686" y="9111"/>
                        <a:pt x="3024" y="8852"/>
                        <a:pt x="3342" y="8554"/>
                      </a:cubicBezTo>
                      <a:cubicBezTo>
                        <a:pt x="3457" y="8429"/>
                        <a:pt x="3573" y="8365"/>
                        <a:pt x="3679" y="8365"/>
                      </a:cubicBezTo>
                      <a:cubicBezTo>
                        <a:pt x="3793" y="8365"/>
                        <a:pt x="3897" y="8439"/>
                        <a:pt x="3979" y="8594"/>
                      </a:cubicBezTo>
                      <a:cubicBezTo>
                        <a:pt x="4257" y="8992"/>
                        <a:pt x="4516" y="9409"/>
                        <a:pt x="4715" y="9847"/>
                      </a:cubicBezTo>
                      <a:cubicBezTo>
                        <a:pt x="4921" y="10323"/>
                        <a:pt x="5331" y="10622"/>
                        <a:pt x="5751" y="10622"/>
                      </a:cubicBezTo>
                      <a:cubicBezTo>
                        <a:pt x="5857" y="10622"/>
                        <a:pt x="5963" y="10603"/>
                        <a:pt x="6068" y="10563"/>
                      </a:cubicBezTo>
                      <a:cubicBezTo>
                        <a:pt x="6545" y="10384"/>
                        <a:pt x="6744" y="9827"/>
                        <a:pt x="6545" y="9191"/>
                      </a:cubicBezTo>
                      <a:cubicBezTo>
                        <a:pt x="6306" y="8395"/>
                        <a:pt x="6048" y="7599"/>
                        <a:pt x="5829" y="6943"/>
                      </a:cubicBezTo>
                      <a:cubicBezTo>
                        <a:pt x="6386" y="6445"/>
                        <a:pt x="6923" y="6087"/>
                        <a:pt x="7321" y="5610"/>
                      </a:cubicBezTo>
                      <a:cubicBezTo>
                        <a:pt x="7500" y="5451"/>
                        <a:pt x="7520" y="5053"/>
                        <a:pt x="7440" y="4774"/>
                      </a:cubicBezTo>
                      <a:cubicBezTo>
                        <a:pt x="7367" y="4442"/>
                        <a:pt x="7139" y="4213"/>
                        <a:pt x="6757" y="4213"/>
                      </a:cubicBezTo>
                      <a:cubicBezTo>
                        <a:pt x="6727" y="4213"/>
                        <a:pt x="6696" y="4214"/>
                        <a:pt x="6664" y="4217"/>
                      </a:cubicBezTo>
                      <a:cubicBezTo>
                        <a:pt x="6581" y="4228"/>
                        <a:pt x="6499" y="4231"/>
                        <a:pt x="6418" y="4231"/>
                      </a:cubicBezTo>
                      <a:cubicBezTo>
                        <a:pt x="6235" y="4231"/>
                        <a:pt x="6056" y="4213"/>
                        <a:pt x="5872" y="4213"/>
                      </a:cubicBezTo>
                      <a:cubicBezTo>
                        <a:pt x="5825" y="4213"/>
                        <a:pt x="5777" y="4214"/>
                        <a:pt x="5730" y="4217"/>
                      </a:cubicBezTo>
                      <a:cubicBezTo>
                        <a:pt x="5697" y="4221"/>
                        <a:pt x="5666" y="4223"/>
                        <a:pt x="5637" y="4223"/>
                      </a:cubicBezTo>
                      <a:cubicBezTo>
                        <a:pt x="5376" y="4223"/>
                        <a:pt x="5226" y="4068"/>
                        <a:pt x="5173" y="3800"/>
                      </a:cubicBezTo>
                      <a:cubicBezTo>
                        <a:pt x="5073" y="3004"/>
                        <a:pt x="4914" y="2228"/>
                        <a:pt x="4914" y="1432"/>
                      </a:cubicBezTo>
                      <a:cubicBezTo>
                        <a:pt x="4874" y="716"/>
                        <a:pt x="4635" y="279"/>
                        <a:pt x="3979" y="20"/>
                      </a:cubicBezTo>
                      <a:cubicBezTo>
                        <a:pt x="3919" y="10"/>
                        <a:pt x="3835" y="0"/>
                        <a:pt x="3755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25" name="Google Shape;125;p2"/>
              <p:cNvGrpSpPr/>
              <p:nvPr/>
            </p:nvGrpSpPr>
            <p:grpSpPr>
              <a:xfrm>
                <a:off x="1847375" y="624375"/>
                <a:ext cx="228602" cy="240023"/>
                <a:chOff x="6842675" y="1094413"/>
                <a:chExt cx="228602" cy="240023"/>
              </a:xfrm>
            </p:grpSpPr>
            <p:sp>
              <p:nvSpPr>
                <p:cNvPr id="126" name="Google Shape;126;p2"/>
                <p:cNvSpPr/>
                <p:nvPr/>
              </p:nvSpPr>
              <p:spPr>
                <a:xfrm>
                  <a:off x="6842675" y="1094413"/>
                  <a:ext cx="228602" cy="2400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89" h="12593" extrusionOk="0">
                      <a:moveTo>
                        <a:pt x="4775" y="0"/>
                      </a:moveTo>
                      <a:cubicBezTo>
                        <a:pt x="4277" y="0"/>
                        <a:pt x="3999" y="239"/>
                        <a:pt x="3820" y="398"/>
                      </a:cubicBezTo>
                      <a:lnTo>
                        <a:pt x="3720" y="537"/>
                      </a:lnTo>
                      <a:cubicBezTo>
                        <a:pt x="3462" y="836"/>
                        <a:pt x="3104" y="1234"/>
                        <a:pt x="2965" y="1751"/>
                      </a:cubicBezTo>
                      <a:cubicBezTo>
                        <a:pt x="2766" y="2487"/>
                        <a:pt x="2626" y="3263"/>
                        <a:pt x="2507" y="3979"/>
                      </a:cubicBezTo>
                      <a:lnTo>
                        <a:pt x="2487" y="4158"/>
                      </a:lnTo>
                      <a:cubicBezTo>
                        <a:pt x="2467" y="4158"/>
                        <a:pt x="2427" y="4158"/>
                        <a:pt x="2408" y="4138"/>
                      </a:cubicBezTo>
                      <a:cubicBezTo>
                        <a:pt x="2328" y="4138"/>
                        <a:pt x="2268" y="4118"/>
                        <a:pt x="2189" y="4118"/>
                      </a:cubicBezTo>
                      <a:cubicBezTo>
                        <a:pt x="1433" y="4118"/>
                        <a:pt x="478" y="4655"/>
                        <a:pt x="279" y="5451"/>
                      </a:cubicBezTo>
                      <a:cubicBezTo>
                        <a:pt x="1" y="6565"/>
                        <a:pt x="438" y="7460"/>
                        <a:pt x="1493" y="7918"/>
                      </a:cubicBezTo>
                      <a:cubicBezTo>
                        <a:pt x="1393" y="8156"/>
                        <a:pt x="1294" y="8415"/>
                        <a:pt x="1194" y="8693"/>
                      </a:cubicBezTo>
                      <a:lnTo>
                        <a:pt x="1115" y="8892"/>
                      </a:lnTo>
                      <a:cubicBezTo>
                        <a:pt x="796" y="9648"/>
                        <a:pt x="936" y="10484"/>
                        <a:pt x="1532" y="11120"/>
                      </a:cubicBezTo>
                      <a:cubicBezTo>
                        <a:pt x="1831" y="11439"/>
                        <a:pt x="2229" y="11618"/>
                        <a:pt x="2666" y="11618"/>
                      </a:cubicBezTo>
                      <a:cubicBezTo>
                        <a:pt x="3004" y="11618"/>
                        <a:pt x="3283" y="11518"/>
                        <a:pt x="3502" y="11419"/>
                      </a:cubicBezTo>
                      <a:lnTo>
                        <a:pt x="3601" y="11399"/>
                      </a:lnTo>
                      <a:cubicBezTo>
                        <a:pt x="3820" y="11319"/>
                        <a:pt x="3979" y="11200"/>
                        <a:pt x="4079" y="11120"/>
                      </a:cubicBezTo>
                      <a:cubicBezTo>
                        <a:pt x="4079" y="11120"/>
                        <a:pt x="4496" y="10742"/>
                        <a:pt x="4596" y="10683"/>
                      </a:cubicBezTo>
                      <a:cubicBezTo>
                        <a:pt x="4695" y="10842"/>
                        <a:pt x="4795" y="11041"/>
                        <a:pt x="4894" y="11220"/>
                      </a:cubicBezTo>
                      <a:cubicBezTo>
                        <a:pt x="5292" y="12075"/>
                        <a:pt x="6048" y="12592"/>
                        <a:pt x="6864" y="12592"/>
                      </a:cubicBezTo>
                      <a:cubicBezTo>
                        <a:pt x="7082" y="12592"/>
                        <a:pt x="7301" y="12533"/>
                        <a:pt x="7540" y="12473"/>
                      </a:cubicBezTo>
                      <a:cubicBezTo>
                        <a:pt x="8535" y="12095"/>
                        <a:pt x="8972" y="11001"/>
                        <a:pt x="8594" y="9847"/>
                      </a:cubicBezTo>
                      <a:cubicBezTo>
                        <a:pt x="8435" y="9310"/>
                        <a:pt x="8256" y="8733"/>
                        <a:pt x="8077" y="8236"/>
                      </a:cubicBezTo>
                      <a:cubicBezTo>
                        <a:pt x="8475" y="7918"/>
                        <a:pt x="8833" y="7619"/>
                        <a:pt x="9171" y="7261"/>
                      </a:cubicBezTo>
                      <a:cubicBezTo>
                        <a:pt x="9549" y="6824"/>
                        <a:pt x="9589" y="6068"/>
                        <a:pt x="9469" y="5531"/>
                      </a:cubicBezTo>
                      <a:cubicBezTo>
                        <a:pt x="9271" y="4735"/>
                        <a:pt x="8634" y="4237"/>
                        <a:pt x="7838" y="4237"/>
                      </a:cubicBezTo>
                      <a:lnTo>
                        <a:pt x="7142" y="4237"/>
                      </a:lnTo>
                      <a:cubicBezTo>
                        <a:pt x="7142" y="4158"/>
                        <a:pt x="7102" y="4098"/>
                        <a:pt x="7102" y="4039"/>
                      </a:cubicBezTo>
                      <a:cubicBezTo>
                        <a:pt x="7043" y="3482"/>
                        <a:pt x="6943" y="2944"/>
                        <a:pt x="6943" y="2447"/>
                      </a:cubicBezTo>
                      <a:cubicBezTo>
                        <a:pt x="6903" y="975"/>
                        <a:pt x="6068" y="378"/>
                        <a:pt x="5372" y="100"/>
                      </a:cubicBezTo>
                      <a:cubicBezTo>
                        <a:pt x="5193" y="40"/>
                        <a:pt x="4994" y="0"/>
                        <a:pt x="477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>
                  <a:outerShdw blurRad="42863" dist="28575" dir="600000" algn="bl" rotWithShape="0">
                    <a:srgbClr val="000000">
                      <a:alpha val="10000"/>
                    </a:srgbClr>
                  </a:outerShdw>
                </a:effectLst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7" name="Google Shape;127;p2"/>
                <p:cNvSpPr/>
                <p:nvPr/>
              </p:nvSpPr>
              <p:spPr>
                <a:xfrm>
                  <a:off x="6869709" y="1116408"/>
                  <a:ext cx="179277" cy="2024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0" h="10623" extrusionOk="0">
                      <a:moveTo>
                        <a:pt x="3755" y="0"/>
                      </a:moveTo>
                      <a:cubicBezTo>
                        <a:pt x="3676" y="0"/>
                        <a:pt x="3601" y="10"/>
                        <a:pt x="3561" y="40"/>
                      </a:cubicBezTo>
                      <a:cubicBezTo>
                        <a:pt x="3323" y="318"/>
                        <a:pt x="2984" y="637"/>
                        <a:pt x="2885" y="995"/>
                      </a:cubicBezTo>
                      <a:cubicBezTo>
                        <a:pt x="2666" y="1810"/>
                        <a:pt x="2547" y="2666"/>
                        <a:pt x="2388" y="3501"/>
                      </a:cubicBezTo>
                      <a:cubicBezTo>
                        <a:pt x="2304" y="4055"/>
                        <a:pt x="2220" y="4212"/>
                        <a:pt x="1826" y="4212"/>
                      </a:cubicBezTo>
                      <a:cubicBezTo>
                        <a:pt x="1753" y="4212"/>
                        <a:pt x="1669" y="4207"/>
                        <a:pt x="1572" y="4197"/>
                      </a:cubicBezTo>
                      <a:cubicBezTo>
                        <a:pt x="1453" y="4197"/>
                        <a:pt x="1353" y="4178"/>
                        <a:pt x="1234" y="4158"/>
                      </a:cubicBezTo>
                      <a:cubicBezTo>
                        <a:pt x="1203" y="4153"/>
                        <a:pt x="1170" y="4150"/>
                        <a:pt x="1136" y="4150"/>
                      </a:cubicBezTo>
                      <a:cubicBezTo>
                        <a:pt x="761" y="4150"/>
                        <a:pt x="252" y="4441"/>
                        <a:pt x="179" y="4715"/>
                      </a:cubicBezTo>
                      <a:cubicBezTo>
                        <a:pt x="0" y="5411"/>
                        <a:pt x="219" y="5809"/>
                        <a:pt x="896" y="6067"/>
                      </a:cubicBezTo>
                      <a:cubicBezTo>
                        <a:pt x="1512" y="6286"/>
                        <a:pt x="1652" y="6505"/>
                        <a:pt x="1413" y="7142"/>
                      </a:cubicBezTo>
                      <a:cubicBezTo>
                        <a:pt x="1293" y="7539"/>
                        <a:pt x="1134" y="7937"/>
                        <a:pt x="975" y="8295"/>
                      </a:cubicBezTo>
                      <a:cubicBezTo>
                        <a:pt x="796" y="8753"/>
                        <a:pt x="916" y="9171"/>
                        <a:pt x="1234" y="9489"/>
                      </a:cubicBezTo>
                      <a:cubicBezTo>
                        <a:pt x="1342" y="9613"/>
                        <a:pt x="1470" y="9658"/>
                        <a:pt x="1606" y="9658"/>
                      </a:cubicBezTo>
                      <a:cubicBezTo>
                        <a:pt x="1797" y="9658"/>
                        <a:pt x="2003" y="9570"/>
                        <a:pt x="2189" y="9489"/>
                      </a:cubicBezTo>
                      <a:cubicBezTo>
                        <a:pt x="2248" y="9469"/>
                        <a:pt x="2288" y="9449"/>
                        <a:pt x="2348" y="9389"/>
                      </a:cubicBezTo>
                      <a:cubicBezTo>
                        <a:pt x="2686" y="9111"/>
                        <a:pt x="3024" y="8852"/>
                        <a:pt x="3342" y="8554"/>
                      </a:cubicBezTo>
                      <a:cubicBezTo>
                        <a:pt x="3457" y="8429"/>
                        <a:pt x="3573" y="8365"/>
                        <a:pt x="3679" y="8365"/>
                      </a:cubicBezTo>
                      <a:cubicBezTo>
                        <a:pt x="3793" y="8365"/>
                        <a:pt x="3897" y="8439"/>
                        <a:pt x="3979" y="8594"/>
                      </a:cubicBezTo>
                      <a:cubicBezTo>
                        <a:pt x="4257" y="8992"/>
                        <a:pt x="4516" y="9409"/>
                        <a:pt x="4715" y="9847"/>
                      </a:cubicBezTo>
                      <a:cubicBezTo>
                        <a:pt x="4921" y="10323"/>
                        <a:pt x="5331" y="10622"/>
                        <a:pt x="5751" y="10622"/>
                      </a:cubicBezTo>
                      <a:cubicBezTo>
                        <a:pt x="5857" y="10622"/>
                        <a:pt x="5963" y="10603"/>
                        <a:pt x="6068" y="10563"/>
                      </a:cubicBezTo>
                      <a:cubicBezTo>
                        <a:pt x="6545" y="10384"/>
                        <a:pt x="6744" y="9827"/>
                        <a:pt x="6545" y="9191"/>
                      </a:cubicBezTo>
                      <a:cubicBezTo>
                        <a:pt x="6306" y="8395"/>
                        <a:pt x="6048" y="7599"/>
                        <a:pt x="5829" y="6943"/>
                      </a:cubicBezTo>
                      <a:cubicBezTo>
                        <a:pt x="6386" y="6445"/>
                        <a:pt x="6923" y="6087"/>
                        <a:pt x="7321" y="5610"/>
                      </a:cubicBezTo>
                      <a:cubicBezTo>
                        <a:pt x="7500" y="5451"/>
                        <a:pt x="7520" y="5053"/>
                        <a:pt x="7440" y="4774"/>
                      </a:cubicBezTo>
                      <a:cubicBezTo>
                        <a:pt x="7367" y="4442"/>
                        <a:pt x="7139" y="4213"/>
                        <a:pt x="6757" y="4213"/>
                      </a:cubicBezTo>
                      <a:cubicBezTo>
                        <a:pt x="6727" y="4213"/>
                        <a:pt x="6696" y="4214"/>
                        <a:pt x="6664" y="4217"/>
                      </a:cubicBezTo>
                      <a:cubicBezTo>
                        <a:pt x="6581" y="4228"/>
                        <a:pt x="6499" y="4231"/>
                        <a:pt x="6418" y="4231"/>
                      </a:cubicBezTo>
                      <a:cubicBezTo>
                        <a:pt x="6235" y="4231"/>
                        <a:pt x="6056" y="4213"/>
                        <a:pt x="5872" y="4213"/>
                      </a:cubicBezTo>
                      <a:cubicBezTo>
                        <a:pt x="5825" y="4213"/>
                        <a:pt x="5777" y="4214"/>
                        <a:pt x="5730" y="4217"/>
                      </a:cubicBezTo>
                      <a:cubicBezTo>
                        <a:pt x="5697" y="4221"/>
                        <a:pt x="5666" y="4223"/>
                        <a:pt x="5637" y="4223"/>
                      </a:cubicBezTo>
                      <a:cubicBezTo>
                        <a:pt x="5376" y="4223"/>
                        <a:pt x="5226" y="4068"/>
                        <a:pt x="5173" y="3800"/>
                      </a:cubicBezTo>
                      <a:cubicBezTo>
                        <a:pt x="5073" y="3004"/>
                        <a:pt x="4914" y="2228"/>
                        <a:pt x="4914" y="1432"/>
                      </a:cubicBezTo>
                      <a:cubicBezTo>
                        <a:pt x="4874" y="716"/>
                        <a:pt x="4635" y="279"/>
                        <a:pt x="3979" y="20"/>
                      </a:cubicBezTo>
                      <a:cubicBezTo>
                        <a:pt x="3919" y="10"/>
                        <a:pt x="3835" y="0"/>
                        <a:pt x="3755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sp>
        <p:nvSpPr>
          <p:cNvPr id="128" name="Google Shape;128;p2"/>
          <p:cNvSpPr txBox="1">
            <a:spLocks noGrp="1"/>
          </p:cNvSpPr>
          <p:nvPr>
            <p:ph type="ctrTitle"/>
          </p:nvPr>
        </p:nvSpPr>
        <p:spPr>
          <a:xfrm>
            <a:off x="1495713" y="2808750"/>
            <a:ext cx="5804400" cy="13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76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29" name="Google Shape;129;p2"/>
          <p:cNvSpPr txBox="1">
            <a:spLocks noGrp="1"/>
          </p:cNvSpPr>
          <p:nvPr>
            <p:ph type="subTitle" idx="1"/>
          </p:nvPr>
        </p:nvSpPr>
        <p:spPr>
          <a:xfrm>
            <a:off x="2210913" y="4099275"/>
            <a:ext cx="4374000" cy="409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3" name="Google Shape;203;p4"/>
          <p:cNvGrpSpPr/>
          <p:nvPr/>
        </p:nvGrpSpPr>
        <p:grpSpPr>
          <a:xfrm>
            <a:off x="180084" y="230500"/>
            <a:ext cx="8677742" cy="2285910"/>
            <a:chOff x="180084" y="230500"/>
            <a:chExt cx="8677742" cy="2285910"/>
          </a:xfrm>
        </p:grpSpPr>
        <p:grpSp>
          <p:nvGrpSpPr>
            <p:cNvPr id="204" name="Google Shape;204;p4"/>
            <p:cNvGrpSpPr/>
            <p:nvPr/>
          </p:nvGrpSpPr>
          <p:grpSpPr>
            <a:xfrm>
              <a:off x="311775" y="496450"/>
              <a:ext cx="228602" cy="240023"/>
              <a:chOff x="6842675" y="1094413"/>
              <a:chExt cx="228602" cy="240023"/>
            </a:xfrm>
          </p:grpSpPr>
          <p:sp>
            <p:nvSpPr>
              <p:cNvPr id="205" name="Google Shape;205;p4"/>
              <p:cNvSpPr/>
              <p:nvPr/>
            </p:nvSpPr>
            <p:spPr>
              <a:xfrm>
                <a:off x="6842675" y="1094413"/>
                <a:ext cx="228602" cy="240023"/>
              </a:xfrm>
              <a:custGeom>
                <a:avLst/>
                <a:gdLst/>
                <a:ahLst/>
                <a:cxnLst/>
                <a:rect l="l" t="t" r="r" b="b"/>
                <a:pathLst>
                  <a:path w="9589" h="12593" extrusionOk="0">
                    <a:moveTo>
                      <a:pt x="4775" y="0"/>
                    </a:moveTo>
                    <a:cubicBezTo>
                      <a:pt x="4277" y="0"/>
                      <a:pt x="3999" y="239"/>
                      <a:pt x="3820" y="398"/>
                    </a:cubicBezTo>
                    <a:lnTo>
                      <a:pt x="3720" y="537"/>
                    </a:lnTo>
                    <a:cubicBezTo>
                      <a:pt x="3462" y="836"/>
                      <a:pt x="3104" y="1234"/>
                      <a:pt x="2965" y="1751"/>
                    </a:cubicBezTo>
                    <a:cubicBezTo>
                      <a:pt x="2766" y="2487"/>
                      <a:pt x="2626" y="3263"/>
                      <a:pt x="2507" y="3979"/>
                    </a:cubicBezTo>
                    <a:lnTo>
                      <a:pt x="2487" y="4158"/>
                    </a:lnTo>
                    <a:cubicBezTo>
                      <a:pt x="2467" y="4158"/>
                      <a:pt x="2427" y="4158"/>
                      <a:pt x="2408" y="4138"/>
                    </a:cubicBezTo>
                    <a:cubicBezTo>
                      <a:pt x="2328" y="4138"/>
                      <a:pt x="2268" y="4118"/>
                      <a:pt x="2189" y="4118"/>
                    </a:cubicBezTo>
                    <a:cubicBezTo>
                      <a:pt x="1433" y="4118"/>
                      <a:pt x="478" y="4655"/>
                      <a:pt x="279" y="5451"/>
                    </a:cubicBezTo>
                    <a:cubicBezTo>
                      <a:pt x="1" y="6565"/>
                      <a:pt x="438" y="7460"/>
                      <a:pt x="1493" y="7918"/>
                    </a:cubicBezTo>
                    <a:cubicBezTo>
                      <a:pt x="1393" y="8156"/>
                      <a:pt x="1294" y="8415"/>
                      <a:pt x="1194" y="8693"/>
                    </a:cubicBezTo>
                    <a:lnTo>
                      <a:pt x="1115" y="8892"/>
                    </a:lnTo>
                    <a:cubicBezTo>
                      <a:pt x="796" y="9648"/>
                      <a:pt x="936" y="10484"/>
                      <a:pt x="1532" y="11120"/>
                    </a:cubicBezTo>
                    <a:cubicBezTo>
                      <a:pt x="1831" y="11439"/>
                      <a:pt x="2229" y="11618"/>
                      <a:pt x="2666" y="11618"/>
                    </a:cubicBezTo>
                    <a:cubicBezTo>
                      <a:pt x="3004" y="11618"/>
                      <a:pt x="3283" y="11518"/>
                      <a:pt x="3502" y="11419"/>
                    </a:cubicBezTo>
                    <a:lnTo>
                      <a:pt x="3601" y="11399"/>
                    </a:lnTo>
                    <a:cubicBezTo>
                      <a:pt x="3820" y="11319"/>
                      <a:pt x="3979" y="11200"/>
                      <a:pt x="4079" y="11120"/>
                    </a:cubicBezTo>
                    <a:cubicBezTo>
                      <a:pt x="4079" y="11120"/>
                      <a:pt x="4496" y="10742"/>
                      <a:pt x="4596" y="10683"/>
                    </a:cubicBezTo>
                    <a:cubicBezTo>
                      <a:pt x="4695" y="10842"/>
                      <a:pt x="4795" y="11041"/>
                      <a:pt x="4894" y="11220"/>
                    </a:cubicBezTo>
                    <a:cubicBezTo>
                      <a:pt x="5292" y="12075"/>
                      <a:pt x="6048" y="12592"/>
                      <a:pt x="6864" y="12592"/>
                    </a:cubicBezTo>
                    <a:cubicBezTo>
                      <a:pt x="7082" y="12592"/>
                      <a:pt x="7301" y="12533"/>
                      <a:pt x="7540" y="12473"/>
                    </a:cubicBezTo>
                    <a:cubicBezTo>
                      <a:pt x="8535" y="12095"/>
                      <a:pt x="8972" y="11001"/>
                      <a:pt x="8594" y="9847"/>
                    </a:cubicBezTo>
                    <a:cubicBezTo>
                      <a:pt x="8435" y="9310"/>
                      <a:pt x="8256" y="8733"/>
                      <a:pt x="8077" y="8236"/>
                    </a:cubicBezTo>
                    <a:cubicBezTo>
                      <a:pt x="8475" y="7918"/>
                      <a:pt x="8833" y="7619"/>
                      <a:pt x="9171" y="7261"/>
                    </a:cubicBezTo>
                    <a:cubicBezTo>
                      <a:pt x="9549" y="6824"/>
                      <a:pt x="9589" y="6068"/>
                      <a:pt x="9469" y="5531"/>
                    </a:cubicBezTo>
                    <a:cubicBezTo>
                      <a:pt x="9271" y="4735"/>
                      <a:pt x="8634" y="4237"/>
                      <a:pt x="7838" y="4237"/>
                    </a:cubicBezTo>
                    <a:lnTo>
                      <a:pt x="7142" y="4237"/>
                    </a:lnTo>
                    <a:cubicBezTo>
                      <a:pt x="7142" y="4158"/>
                      <a:pt x="7102" y="4098"/>
                      <a:pt x="7102" y="4039"/>
                    </a:cubicBezTo>
                    <a:cubicBezTo>
                      <a:pt x="7043" y="3482"/>
                      <a:pt x="6943" y="2944"/>
                      <a:pt x="6943" y="2447"/>
                    </a:cubicBezTo>
                    <a:cubicBezTo>
                      <a:pt x="6903" y="975"/>
                      <a:pt x="6068" y="378"/>
                      <a:pt x="5372" y="100"/>
                    </a:cubicBezTo>
                    <a:cubicBezTo>
                      <a:pt x="5193" y="40"/>
                      <a:pt x="4994" y="0"/>
                      <a:pt x="47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42863" dist="28575" dir="600000" algn="bl" rotWithShape="0">
                  <a:srgbClr val="000000">
                    <a:alpha val="1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206;p4"/>
              <p:cNvSpPr/>
              <p:nvPr/>
            </p:nvSpPr>
            <p:spPr>
              <a:xfrm>
                <a:off x="6869709" y="1116408"/>
                <a:ext cx="179277" cy="202474"/>
              </a:xfrm>
              <a:custGeom>
                <a:avLst/>
                <a:gdLst/>
                <a:ahLst/>
                <a:cxnLst/>
                <a:rect l="l" t="t" r="r" b="b"/>
                <a:pathLst>
                  <a:path w="7520" h="10623" extrusionOk="0">
                    <a:moveTo>
                      <a:pt x="3755" y="0"/>
                    </a:moveTo>
                    <a:cubicBezTo>
                      <a:pt x="3676" y="0"/>
                      <a:pt x="3601" y="10"/>
                      <a:pt x="3561" y="40"/>
                    </a:cubicBezTo>
                    <a:cubicBezTo>
                      <a:pt x="3323" y="318"/>
                      <a:pt x="2984" y="637"/>
                      <a:pt x="2885" y="995"/>
                    </a:cubicBezTo>
                    <a:cubicBezTo>
                      <a:pt x="2666" y="1810"/>
                      <a:pt x="2547" y="2666"/>
                      <a:pt x="2388" y="3501"/>
                    </a:cubicBezTo>
                    <a:cubicBezTo>
                      <a:pt x="2304" y="4055"/>
                      <a:pt x="2220" y="4212"/>
                      <a:pt x="1826" y="4212"/>
                    </a:cubicBezTo>
                    <a:cubicBezTo>
                      <a:pt x="1753" y="4212"/>
                      <a:pt x="1669" y="4207"/>
                      <a:pt x="1572" y="4197"/>
                    </a:cubicBezTo>
                    <a:cubicBezTo>
                      <a:pt x="1453" y="4197"/>
                      <a:pt x="1353" y="4178"/>
                      <a:pt x="1234" y="4158"/>
                    </a:cubicBezTo>
                    <a:cubicBezTo>
                      <a:pt x="1203" y="4153"/>
                      <a:pt x="1170" y="4150"/>
                      <a:pt x="1136" y="4150"/>
                    </a:cubicBezTo>
                    <a:cubicBezTo>
                      <a:pt x="761" y="4150"/>
                      <a:pt x="252" y="4441"/>
                      <a:pt x="179" y="4715"/>
                    </a:cubicBezTo>
                    <a:cubicBezTo>
                      <a:pt x="0" y="5411"/>
                      <a:pt x="219" y="5809"/>
                      <a:pt x="896" y="6067"/>
                    </a:cubicBezTo>
                    <a:cubicBezTo>
                      <a:pt x="1512" y="6286"/>
                      <a:pt x="1652" y="6505"/>
                      <a:pt x="1413" y="7142"/>
                    </a:cubicBezTo>
                    <a:cubicBezTo>
                      <a:pt x="1293" y="7539"/>
                      <a:pt x="1134" y="7937"/>
                      <a:pt x="975" y="8295"/>
                    </a:cubicBezTo>
                    <a:cubicBezTo>
                      <a:pt x="796" y="8753"/>
                      <a:pt x="916" y="9171"/>
                      <a:pt x="1234" y="9489"/>
                    </a:cubicBezTo>
                    <a:cubicBezTo>
                      <a:pt x="1342" y="9613"/>
                      <a:pt x="1470" y="9658"/>
                      <a:pt x="1606" y="9658"/>
                    </a:cubicBezTo>
                    <a:cubicBezTo>
                      <a:pt x="1797" y="9658"/>
                      <a:pt x="2003" y="9570"/>
                      <a:pt x="2189" y="9489"/>
                    </a:cubicBezTo>
                    <a:cubicBezTo>
                      <a:pt x="2248" y="9469"/>
                      <a:pt x="2288" y="9449"/>
                      <a:pt x="2348" y="9389"/>
                    </a:cubicBezTo>
                    <a:cubicBezTo>
                      <a:pt x="2686" y="9111"/>
                      <a:pt x="3024" y="8852"/>
                      <a:pt x="3342" y="8554"/>
                    </a:cubicBezTo>
                    <a:cubicBezTo>
                      <a:pt x="3457" y="8429"/>
                      <a:pt x="3573" y="8365"/>
                      <a:pt x="3679" y="8365"/>
                    </a:cubicBezTo>
                    <a:cubicBezTo>
                      <a:pt x="3793" y="8365"/>
                      <a:pt x="3897" y="8439"/>
                      <a:pt x="3979" y="8594"/>
                    </a:cubicBezTo>
                    <a:cubicBezTo>
                      <a:pt x="4257" y="8992"/>
                      <a:pt x="4516" y="9409"/>
                      <a:pt x="4715" y="9847"/>
                    </a:cubicBezTo>
                    <a:cubicBezTo>
                      <a:pt x="4921" y="10323"/>
                      <a:pt x="5331" y="10622"/>
                      <a:pt x="5751" y="10622"/>
                    </a:cubicBezTo>
                    <a:cubicBezTo>
                      <a:pt x="5857" y="10622"/>
                      <a:pt x="5963" y="10603"/>
                      <a:pt x="6068" y="10563"/>
                    </a:cubicBezTo>
                    <a:cubicBezTo>
                      <a:pt x="6545" y="10384"/>
                      <a:pt x="6744" y="9827"/>
                      <a:pt x="6545" y="9191"/>
                    </a:cubicBezTo>
                    <a:cubicBezTo>
                      <a:pt x="6306" y="8395"/>
                      <a:pt x="6048" y="7599"/>
                      <a:pt x="5829" y="6943"/>
                    </a:cubicBezTo>
                    <a:cubicBezTo>
                      <a:pt x="6386" y="6445"/>
                      <a:pt x="6923" y="6087"/>
                      <a:pt x="7321" y="5610"/>
                    </a:cubicBezTo>
                    <a:cubicBezTo>
                      <a:pt x="7500" y="5451"/>
                      <a:pt x="7520" y="5053"/>
                      <a:pt x="7440" y="4774"/>
                    </a:cubicBezTo>
                    <a:cubicBezTo>
                      <a:pt x="7367" y="4442"/>
                      <a:pt x="7139" y="4213"/>
                      <a:pt x="6757" y="4213"/>
                    </a:cubicBezTo>
                    <a:cubicBezTo>
                      <a:pt x="6727" y="4213"/>
                      <a:pt x="6696" y="4214"/>
                      <a:pt x="6664" y="4217"/>
                    </a:cubicBezTo>
                    <a:cubicBezTo>
                      <a:pt x="6581" y="4228"/>
                      <a:pt x="6499" y="4231"/>
                      <a:pt x="6418" y="4231"/>
                    </a:cubicBezTo>
                    <a:cubicBezTo>
                      <a:pt x="6235" y="4231"/>
                      <a:pt x="6056" y="4213"/>
                      <a:pt x="5872" y="4213"/>
                    </a:cubicBezTo>
                    <a:cubicBezTo>
                      <a:pt x="5825" y="4213"/>
                      <a:pt x="5777" y="4214"/>
                      <a:pt x="5730" y="4217"/>
                    </a:cubicBezTo>
                    <a:cubicBezTo>
                      <a:pt x="5697" y="4221"/>
                      <a:pt x="5666" y="4223"/>
                      <a:pt x="5637" y="4223"/>
                    </a:cubicBezTo>
                    <a:cubicBezTo>
                      <a:pt x="5376" y="4223"/>
                      <a:pt x="5226" y="4068"/>
                      <a:pt x="5173" y="3800"/>
                    </a:cubicBezTo>
                    <a:cubicBezTo>
                      <a:pt x="5073" y="3004"/>
                      <a:pt x="4914" y="2228"/>
                      <a:pt x="4914" y="1432"/>
                    </a:cubicBezTo>
                    <a:cubicBezTo>
                      <a:pt x="4874" y="716"/>
                      <a:pt x="4635" y="279"/>
                      <a:pt x="3979" y="20"/>
                    </a:cubicBezTo>
                    <a:cubicBezTo>
                      <a:pt x="3919" y="10"/>
                      <a:pt x="3835" y="0"/>
                      <a:pt x="375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7" name="Google Shape;207;p4"/>
            <p:cNvGrpSpPr/>
            <p:nvPr/>
          </p:nvGrpSpPr>
          <p:grpSpPr>
            <a:xfrm>
              <a:off x="6574976" y="752941"/>
              <a:ext cx="131688" cy="145801"/>
              <a:chOff x="392069" y="2889775"/>
              <a:chExt cx="260150" cy="285213"/>
            </a:xfrm>
          </p:grpSpPr>
          <p:sp>
            <p:nvSpPr>
              <p:cNvPr id="208" name="Google Shape;208;p4"/>
              <p:cNvSpPr/>
              <p:nvPr/>
            </p:nvSpPr>
            <p:spPr>
              <a:xfrm>
                <a:off x="562197" y="3001686"/>
                <a:ext cx="90023" cy="127697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1610" extrusionOk="0">
                    <a:moveTo>
                      <a:pt x="559" y="1"/>
                    </a:moveTo>
                    <a:cubicBezTo>
                      <a:pt x="299" y="1"/>
                      <a:pt x="97" y="196"/>
                      <a:pt x="40" y="500"/>
                    </a:cubicBezTo>
                    <a:cubicBezTo>
                      <a:pt x="20" y="659"/>
                      <a:pt x="0" y="838"/>
                      <a:pt x="0" y="977"/>
                    </a:cubicBezTo>
                    <a:cubicBezTo>
                      <a:pt x="0" y="1275"/>
                      <a:pt x="199" y="1554"/>
                      <a:pt x="498" y="1594"/>
                    </a:cubicBezTo>
                    <a:cubicBezTo>
                      <a:pt x="550" y="1604"/>
                      <a:pt x="598" y="1610"/>
                      <a:pt x="641" y="1610"/>
                    </a:cubicBezTo>
                    <a:cubicBezTo>
                      <a:pt x="845" y="1610"/>
                      <a:pt x="956" y="1487"/>
                      <a:pt x="1055" y="1176"/>
                    </a:cubicBezTo>
                    <a:cubicBezTo>
                      <a:pt x="1114" y="1037"/>
                      <a:pt x="1114" y="877"/>
                      <a:pt x="1134" y="758"/>
                    </a:cubicBezTo>
                    <a:cubicBezTo>
                      <a:pt x="1134" y="679"/>
                      <a:pt x="1134" y="619"/>
                      <a:pt x="1095" y="539"/>
                    </a:cubicBezTo>
                    <a:cubicBezTo>
                      <a:pt x="955" y="141"/>
                      <a:pt x="915" y="42"/>
                      <a:pt x="597" y="2"/>
                    </a:cubicBezTo>
                    <a:cubicBezTo>
                      <a:pt x="584" y="1"/>
                      <a:pt x="572" y="1"/>
                      <a:pt x="55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209;p4"/>
              <p:cNvSpPr/>
              <p:nvPr/>
            </p:nvSpPr>
            <p:spPr>
              <a:xfrm>
                <a:off x="392069" y="3074654"/>
                <a:ext cx="102396" cy="100333"/>
              </a:xfrm>
              <a:custGeom>
                <a:avLst/>
                <a:gdLst/>
                <a:ahLst/>
                <a:cxnLst/>
                <a:rect l="l" t="t" r="r" b="b"/>
                <a:pathLst>
                  <a:path w="1291" h="1265" extrusionOk="0">
                    <a:moveTo>
                      <a:pt x="850" y="1"/>
                    </a:moveTo>
                    <a:cubicBezTo>
                      <a:pt x="455" y="1"/>
                      <a:pt x="1" y="377"/>
                      <a:pt x="17" y="753"/>
                    </a:cubicBezTo>
                    <a:cubicBezTo>
                      <a:pt x="50" y="1122"/>
                      <a:pt x="197" y="1265"/>
                      <a:pt x="457" y="1265"/>
                    </a:cubicBezTo>
                    <a:cubicBezTo>
                      <a:pt x="505" y="1265"/>
                      <a:pt x="557" y="1260"/>
                      <a:pt x="614" y="1251"/>
                    </a:cubicBezTo>
                    <a:cubicBezTo>
                      <a:pt x="952" y="1231"/>
                      <a:pt x="1270" y="793"/>
                      <a:pt x="1290" y="256"/>
                    </a:cubicBezTo>
                    <a:cubicBezTo>
                      <a:pt x="1270" y="216"/>
                      <a:pt x="1191" y="117"/>
                      <a:pt x="1091" y="57"/>
                    </a:cubicBezTo>
                    <a:cubicBezTo>
                      <a:pt x="1017" y="18"/>
                      <a:pt x="935" y="1"/>
                      <a:pt x="850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210;p4"/>
              <p:cNvSpPr/>
              <p:nvPr/>
            </p:nvSpPr>
            <p:spPr>
              <a:xfrm>
                <a:off x="412294" y="2889775"/>
                <a:ext cx="88436" cy="85343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076" extrusionOk="0">
                    <a:moveTo>
                      <a:pt x="538" y="1"/>
                    </a:moveTo>
                    <a:cubicBezTo>
                      <a:pt x="160" y="1"/>
                      <a:pt x="1" y="180"/>
                      <a:pt x="1" y="538"/>
                    </a:cubicBezTo>
                    <a:cubicBezTo>
                      <a:pt x="1" y="856"/>
                      <a:pt x="219" y="1075"/>
                      <a:pt x="518" y="1075"/>
                    </a:cubicBezTo>
                    <a:cubicBezTo>
                      <a:pt x="816" y="1075"/>
                      <a:pt x="1095" y="876"/>
                      <a:pt x="1095" y="598"/>
                    </a:cubicBezTo>
                    <a:cubicBezTo>
                      <a:pt x="1115" y="240"/>
                      <a:pt x="896" y="1"/>
                      <a:pt x="53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11" name="Google Shape;211;p4"/>
            <p:cNvGrpSpPr/>
            <p:nvPr/>
          </p:nvGrpSpPr>
          <p:grpSpPr>
            <a:xfrm>
              <a:off x="7269309" y="465850"/>
              <a:ext cx="131682" cy="138301"/>
              <a:chOff x="1509202" y="3627389"/>
              <a:chExt cx="334389" cy="343350"/>
            </a:xfrm>
          </p:grpSpPr>
          <p:sp>
            <p:nvSpPr>
              <p:cNvPr id="212" name="Google Shape;212;p4"/>
              <p:cNvSpPr/>
              <p:nvPr/>
            </p:nvSpPr>
            <p:spPr>
              <a:xfrm>
                <a:off x="1682423" y="3627389"/>
                <a:ext cx="137294" cy="157361"/>
              </a:xfrm>
              <a:custGeom>
                <a:avLst/>
                <a:gdLst/>
                <a:ahLst/>
                <a:cxnLst/>
                <a:rect l="l" t="t" r="r" b="b"/>
                <a:pathLst>
                  <a:path w="1731" h="1984" extrusionOk="0">
                    <a:moveTo>
                      <a:pt x="1066" y="0"/>
                    </a:moveTo>
                    <a:cubicBezTo>
                      <a:pt x="973" y="0"/>
                      <a:pt x="881" y="37"/>
                      <a:pt x="816" y="130"/>
                    </a:cubicBezTo>
                    <a:cubicBezTo>
                      <a:pt x="637" y="329"/>
                      <a:pt x="458" y="548"/>
                      <a:pt x="338" y="786"/>
                    </a:cubicBezTo>
                    <a:cubicBezTo>
                      <a:pt x="219" y="1025"/>
                      <a:pt x="120" y="1284"/>
                      <a:pt x="0" y="1582"/>
                    </a:cubicBezTo>
                    <a:cubicBezTo>
                      <a:pt x="159" y="1721"/>
                      <a:pt x="299" y="1920"/>
                      <a:pt x="438" y="1980"/>
                    </a:cubicBezTo>
                    <a:cubicBezTo>
                      <a:pt x="454" y="1982"/>
                      <a:pt x="472" y="1983"/>
                      <a:pt x="490" y="1983"/>
                    </a:cubicBezTo>
                    <a:cubicBezTo>
                      <a:pt x="648" y="1983"/>
                      <a:pt x="864" y="1908"/>
                      <a:pt x="935" y="1801"/>
                    </a:cubicBezTo>
                    <a:cubicBezTo>
                      <a:pt x="1194" y="1443"/>
                      <a:pt x="1353" y="1025"/>
                      <a:pt x="1592" y="647"/>
                    </a:cubicBezTo>
                    <a:cubicBezTo>
                      <a:pt x="1731" y="349"/>
                      <a:pt x="1512" y="229"/>
                      <a:pt x="1353" y="110"/>
                    </a:cubicBezTo>
                    <a:cubicBezTo>
                      <a:pt x="1279" y="47"/>
                      <a:pt x="1172" y="0"/>
                      <a:pt x="106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213;p4"/>
              <p:cNvSpPr/>
              <p:nvPr/>
            </p:nvSpPr>
            <p:spPr>
              <a:xfrm>
                <a:off x="1532520" y="3845739"/>
                <a:ext cx="112072" cy="125000"/>
              </a:xfrm>
              <a:custGeom>
                <a:avLst/>
                <a:gdLst/>
                <a:ahLst/>
                <a:cxnLst/>
                <a:rect l="l" t="t" r="r" b="b"/>
                <a:pathLst>
                  <a:path w="1413" h="1576" extrusionOk="0">
                    <a:moveTo>
                      <a:pt x="828" y="0"/>
                    </a:moveTo>
                    <a:cubicBezTo>
                      <a:pt x="717" y="0"/>
                      <a:pt x="605" y="51"/>
                      <a:pt x="518" y="162"/>
                    </a:cubicBezTo>
                    <a:cubicBezTo>
                      <a:pt x="319" y="421"/>
                      <a:pt x="199" y="739"/>
                      <a:pt x="0" y="1077"/>
                    </a:cubicBezTo>
                    <a:cubicBezTo>
                      <a:pt x="140" y="1276"/>
                      <a:pt x="239" y="1475"/>
                      <a:pt x="358" y="1554"/>
                    </a:cubicBezTo>
                    <a:cubicBezTo>
                      <a:pt x="392" y="1569"/>
                      <a:pt x="429" y="1575"/>
                      <a:pt x="469" y="1575"/>
                    </a:cubicBezTo>
                    <a:cubicBezTo>
                      <a:pt x="595" y="1575"/>
                      <a:pt x="740" y="1511"/>
                      <a:pt x="816" y="1435"/>
                    </a:cubicBezTo>
                    <a:cubicBezTo>
                      <a:pt x="1035" y="1216"/>
                      <a:pt x="1214" y="918"/>
                      <a:pt x="1353" y="639"/>
                    </a:cubicBezTo>
                    <a:cubicBezTo>
                      <a:pt x="1413" y="560"/>
                      <a:pt x="1293" y="421"/>
                      <a:pt x="1234" y="321"/>
                    </a:cubicBezTo>
                    <a:cubicBezTo>
                      <a:pt x="1162" y="117"/>
                      <a:pt x="996" y="0"/>
                      <a:pt x="82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214;p4"/>
              <p:cNvSpPr/>
              <p:nvPr/>
            </p:nvSpPr>
            <p:spPr>
              <a:xfrm>
                <a:off x="1509202" y="3690999"/>
                <a:ext cx="125952" cy="103110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00" extrusionOk="0">
                    <a:moveTo>
                      <a:pt x="534" y="0"/>
                    </a:moveTo>
                    <a:cubicBezTo>
                      <a:pt x="186" y="0"/>
                      <a:pt x="0" y="250"/>
                      <a:pt x="56" y="621"/>
                    </a:cubicBezTo>
                    <a:cubicBezTo>
                      <a:pt x="125" y="952"/>
                      <a:pt x="654" y="1299"/>
                      <a:pt x="1038" y="1299"/>
                    </a:cubicBezTo>
                    <a:cubicBezTo>
                      <a:pt x="1092" y="1299"/>
                      <a:pt x="1143" y="1292"/>
                      <a:pt x="1190" y="1277"/>
                    </a:cubicBezTo>
                    <a:cubicBezTo>
                      <a:pt x="1329" y="1198"/>
                      <a:pt x="1587" y="840"/>
                      <a:pt x="1528" y="701"/>
                    </a:cubicBezTo>
                    <a:cubicBezTo>
                      <a:pt x="1488" y="462"/>
                      <a:pt x="851" y="4"/>
                      <a:pt x="613" y="4"/>
                    </a:cubicBezTo>
                    <a:cubicBezTo>
                      <a:pt x="586" y="2"/>
                      <a:pt x="560" y="0"/>
                      <a:pt x="53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215;p4"/>
              <p:cNvSpPr/>
              <p:nvPr/>
            </p:nvSpPr>
            <p:spPr>
              <a:xfrm>
                <a:off x="1718670" y="3852481"/>
                <a:ext cx="124921" cy="99302"/>
              </a:xfrm>
              <a:custGeom>
                <a:avLst/>
                <a:gdLst/>
                <a:ahLst/>
                <a:cxnLst/>
                <a:rect l="l" t="t" r="r" b="b"/>
                <a:pathLst>
                  <a:path w="1575" h="1252" extrusionOk="0">
                    <a:moveTo>
                      <a:pt x="681" y="0"/>
                    </a:moveTo>
                    <a:cubicBezTo>
                      <a:pt x="609" y="0"/>
                      <a:pt x="534" y="12"/>
                      <a:pt x="458" y="37"/>
                    </a:cubicBezTo>
                    <a:cubicBezTo>
                      <a:pt x="438" y="57"/>
                      <a:pt x="399" y="77"/>
                      <a:pt x="359" y="97"/>
                    </a:cubicBezTo>
                    <a:cubicBezTo>
                      <a:pt x="100" y="176"/>
                      <a:pt x="1" y="336"/>
                      <a:pt x="160" y="574"/>
                    </a:cubicBezTo>
                    <a:cubicBezTo>
                      <a:pt x="279" y="773"/>
                      <a:pt x="458" y="992"/>
                      <a:pt x="637" y="1171"/>
                    </a:cubicBezTo>
                    <a:cubicBezTo>
                      <a:pt x="693" y="1227"/>
                      <a:pt x="773" y="1252"/>
                      <a:pt x="861" y="1252"/>
                    </a:cubicBezTo>
                    <a:cubicBezTo>
                      <a:pt x="1086" y="1252"/>
                      <a:pt x="1367" y="1093"/>
                      <a:pt x="1453" y="893"/>
                    </a:cubicBezTo>
                    <a:cubicBezTo>
                      <a:pt x="1575" y="545"/>
                      <a:pt x="1180" y="0"/>
                      <a:pt x="68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216;p4"/>
              <p:cNvSpPr/>
              <p:nvPr/>
            </p:nvSpPr>
            <p:spPr>
              <a:xfrm>
                <a:off x="1754995" y="3852243"/>
                <a:ext cx="79" cy="3252"/>
              </a:xfrm>
              <a:custGeom>
                <a:avLst/>
                <a:gdLst/>
                <a:ahLst/>
                <a:cxnLst/>
                <a:rect l="l" t="t" r="r" b="b"/>
                <a:pathLst>
                  <a:path w="1" h="41" extrusionOk="0">
                    <a:moveTo>
                      <a:pt x="0" y="4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17" name="Google Shape;217;p4"/>
            <p:cNvGrpSpPr/>
            <p:nvPr/>
          </p:nvGrpSpPr>
          <p:grpSpPr>
            <a:xfrm>
              <a:off x="180084" y="1672375"/>
              <a:ext cx="131682" cy="138301"/>
              <a:chOff x="1509202" y="3627389"/>
              <a:chExt cx="334389" cy="343350"/>
            </a:xfrm>
          </p:grpSpPr>
          <p:sp>
            <p:nvSpPr>
              <p:cNvPr id="218" name="Google Shape;218;p4"/>
              <p:cNvSpPr/>
              <p:nvPr/>
            </p:nvSpPr>
            <p:spPr>
              <a:xfrm>
                <a:off x="1682423" y="3627389"/>
                <a:ext cx="137294" cy="157361"/>
              </a:xfrm>
              <a:custGeom>
                <a:avLst/>
                <a:gdLst/>
                <a:ahLst/>
                <a:cxnLst/>
                <a:rect l="l" t="t" r="r" b="b"/>
                <a:pathLst>
                  <a:path w="1731" h="1984" extrusionOk="0">
                    <a:moveTo>
                      <a:pt x="1066" y="0"/>
                    </a:moveTo>
                    <a:cubicBezTo>
                      <a:pt x="973" y="0"/>
                      <a:pt x="881" y="37"/>
                      <a:pt x="816" y="130"/>
                    </a:cubicBezTo>
                    <a:cubicBezTo>
                      <a:pt x="637" y="329"/>
                      <a:pt x="458" y="548"/>
                      <a:pt x="338" y="786"/>
                    </a:cubicBezTo>
                    <a:cubicBezTo>
                      <a:pt x="219" y="1025"/>
                      <a:pt x="120" y="1284"/>
                      <a:pt x="0" y="1582"/>
                    </a:cubicBezTo>
                    <a:cubicBezTo>
                      <a:pt x="159" y="1721"/>
                      <a:pt x="299" y="1920"/>
                      <a:pt x="438" y="1980"/>
                    </a:cubicBezTo>
                    <a:cubicBezTo>
                      <a:pt x="454" y="1982"/>
                      <a:pt x="472" y="1983"/>
                      <a:pt x="490" y="1983"/>
                    </a:cubicBezTo>
                    <a:cubicBezTo>
                      <a:pt x="648" y="1983"/>
                      <a:pt x="864" y="1908"/>
                      <a:pt x="935" y="1801"/>
                    </a:cubicBezTo>
                    <a:cubicBezTo>
                      <a:pt x="1194" y="1443"/>
                      <a:pt x="1353" y="1025"/>
                      <a:pt x="1592" y="647"/>
                    </a:cubicBezTo>
                    <a:cubicBezTo>
                      <a:pt x="1731" y="349"/>
                      <a:pt x="1512" y="229"/>
                      <a:pt x="1353" y="110"/>
                    </a:cubicBezTo>
                    <a:cubicBezTo>
                      <a:pt x="1279" y="47"/>
                      <a:pt x="1172" y="0"/>
                      <a:pt x="106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219;p4"/>
              <p:cNvSpPr/>
              <p:nvPr/>
            </p:nvSpPr>
            <p:spPr>
              <a:xfrm>
                <a:off x="1532520" y="3845739"/>
                <a:ext cx="112072" cy="125000"/>
              </a:xfrm>
              <a:custGeom>
                <a:avLst/>
                <a:gdLst/>
                <a:ahLst/>
                <a:cxnLst/>
                <a:rect l="l" t="t" r="r" b="b"/>
                <a:pathLst>
                  <a:path w="1413" h="1576" extrusionOk="0">
                    <a:moveTo>
                      <a:pt x="828" y="0"/>
                    </a:moveTo>
                    <a:cubicBezTo>
                      <a:pt x="717" y="0"/>
                      <a:pt x="605" y="51"/>
                      <a:pt x="518" y="162"/>
                    </a:cubicBezTo>
                    <a:cubicBezTo>
                      <a:pt x="319" y="421"/>
                      <a:pt x="199" y="739"/>
                      <a:pt x="0" y="1077"/>
                    </a:cubicBezTo>
                    <a:cubicBezTo>
                      <a:pt x="140" y="1276"/>
                      <a:pt x="239" y="1475"/>
                      <a:pt x="358" y="1554"/>
                    </a:cubicBezTo>
                    <a:cubicBezTo>
                      <a:pt x="392" y="1569"/>
                      <a:pt x="429" y="1575"/>
                      <a:pt x="469" y="1575"/>
                    </a:cubicBezTo>
                    <a:cubicBezTo>
                      <a:pt x="595" y="1575"/>
                      <a:pt x="740" y="1511"/>
                      <a:pt x="816" y="1435"/>
                    </a:cubicBezTo>
                    <a:cubicBezTo>
                      <a:pt x="1035" y="1216"/>
                      <a:pt x="1214" y="918"/>
                      <a:pt x="1353" y="639"/>
                    </a:cubicBezTo>
                    <a:cubicBezTo>
                      <a:pt x="1413" y="560"/>
                      <a:pt x="1293" y="421"/>
                      <a:pt x="1234" y="321"/>
                    </a:cubicBezTo>
                    <a:cubicBezTo>
                      <a:pt x="1162" y="117"/>
                      <a:pt x="996" y="0"/>
                      <a:pt x="82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220;p4"/>
              <p:cNvSpPr/>
              <p:nvPr/>
            </p:nvSpPr>
            <p:spPr>
              <a:xfrm>
                <a:off x="1509202" y="3690999"/>
                <a:ext cx="125952" cy="103110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00" extrusionOk="0">
                    <a:moveTo>
                      <a:pt x="534" y="0"/>
                    </a:moveTo>
                    <a:cubicBezTo>
                      <a:pt x="186" y="0"/>
                      <a:pt x="0" y="250"/>
                      <a:pt x="56" y="621"/>
                    </a:cubicBezTo>
                    <a:cubicBezTo>
                      <a:pt x="125" y="952"/>
                      <a:pt x="654" y="1299"/>
                      <a:pt x="1038" y="1299"/>
                    </a:cubicBezTo>
                    <a:cubicBezTo>
                      <a:pt x="1092" y="1299"/>
                      <a:pt x="1143" y="1292"/>
                      <a:pt x="1190" y="1277"/>
                    </a:cubicBezTo>
                    <a:cubicBezTo>
                      <a:pt x="1329" y="1198"/>
                      <a:pt x="1587" y="840"/>
                      <a:pt x="1528" y="701"/>
                    </a:cubicBezTo>
                    <a:cubicBezTo>
                      <a:pt x="1488" y="462"/>
                      <a:pt x="851" y="4"/>
                      <a:pt x="613" y="4"/>
                    </a:cubicBezTo>
                    <a:cubicBezTo>
                      <a:pt x="586" y="2"/>
                      <a:pt x="560" y="0"/>
                      <a:pt x="53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221;p4"/>
              <p:cNvSpPr/>
              <p:nvPr/>
            </p:nvSpPr>
            <p:spPr>
              <a:xfrm>
                <a:off x="1718670" y="3852481"/>
                <a:ext cx="124921" cy="99302"/>
              </a:xfrm>
              <a:custGeom>
                <a:avLst/>
                <a:gdLst/>
                <a:ahLst/>
                <a:cxnLst/>
                <a:rect l="l" t="t" r="r" b="b"/>
                <a:pathLst>
                  <a:path w="1575" h="1252" extrusionOk="0">
                    <a:moveTo>
                      <a:pt x="681" y="0"/>
                    </a:moveTo>
                    <a:cubicBezTo>
                      <a:pt x="609" y="0"/>
                      <a:pt x="534" y="12"/>
                      <a:pt x="458" y="37"/>
                    </a:cubicBezTo>
                    <a:cubicBezTo>
                      <a:pt x="438" y="57"/>
                      <a:pt x="399" y="77"/>
                      <a:pt x="359" y="97"/>
                    </a:cubicBezTo>
                    <a:cubicBezTo>
                      <a:pt x="100" y="176"/>
                      <a:pt x="1" y="336"/>
                      <a:pt x="160" y="574"/>
                    </a:cubicBezTo>
                    <a:cubicBezTo>
                      <a:pt x="279" y="773"/>
                      <a:pt x="458" y="992"/>
                      <a:pt x="637" y="1171"/>
                    </a:cubicBezTo>
                    <a:cubicBezTo>
                      <a:pt x="693" y="1227"/>
                      <a:pt x="773" y="1252"/>
                      <a:pt x="861" y="1252"/>
                    </a:cubicBezTo>
                    <a:cubicBezTo>
                      <a:pt x="1086" y="1252"/>
                      <a:pt x="1367" y="1093"/>
                      <a:pt x="1453" y="893"/>
                    </a:cubicBezTo>
                    <a:cubicBezTo>
                      <a:pt x="1575" y="545"/>
                      <a:pt x="1180" y="0"/>
                      <a:pt x="68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222;p4"/>
              <p:cNvSpPr/>
              <p:nvPr/>
            </p:nvSpPr>
            <p:spPr>
              <a:xfrm>
                <a:off x="1754995" y="3852243"/>
                <a:ext cx="79" cy="3252"/>
              </a:xfrm>
              <a:custGeom>
                <a:avLst/>
                <a:gdLst/>
                <a:ahLst/>
                <a:cxnLst/>
                <a:rect l="l" t="t" r="r" b="b"/>
                <a:pathLst>
                  <a:path w="1" h="41" extrusionOk="0">
                    <a:moveTo>
                      <a:pt x="0" y="4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23" name="Google Shape;223;p4"/>
            <p:cNvGrpSpPr/>
            <p:nvPr/>
          </p:nvGrpSpPr>
          <p:grpSpPr>
            <a:xfrm>
              <a:off x="8726138" y="1606166"/>
              <a:ext cx="131688" cy="145801"/>
              <a:chOff x="392069" y="2889775"/>
              <a:chExt cx="260150" cy="285213"/>
            </a:xfrm>
          </p:grpSpPr>
          <p:sp>
            <p:nvSpPr>
              <p:cNvPr id="224" name="Google Shape;224;p4"/>
              <p:cNvSpPr/>
              <p:nvPr/>
            </p:nvSpPr>
            <p:spPr>
              <a:xfrm>
                <a:off x="562197" y="3001686"/>
                <a:ext cx="90023" cy="127697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1610" extrusionOk="0">
                    <a:moveTo>
                      <a:pt x="559" y="1"/>
                    </a:moveTo>
                    <a:cubicBezTo>
                      <a:pt x="299" y="1"/>
                      <a:pt x="97" y="196"/>
                      <a:pt x="40" y="500"/>
                    </a:cubicBezTo>
                    <a:cubicBezTo>
                      <a:pt x="20" y="659"/>
                      <a:pt x="0" y="838"/>
                      <a:pt x="0" y="977"/>
                    </a:cubicBezTo>
                    <a:cubicBezTo>
                      <a:pt x="0" y="1275"/>
                      <a:pt x="199" y="1554"/>
                      <a:pt x="498" y="1594"/>
                    </a:cubicBezTo>
                    <a:cubicBezTo>
                      <a:pt x="550" y="1604"/>
                      <a:pt x="598" y="1610"/>
                      <a:pt x="641" y="1610"/>
                    </a:cubicBezTo>
                    <a:cubicBezTo>
                      <a:pt x="845" y="1610"/>
                      <a:pt x="956" y="1487"/>
                      <a:pt x="1055" y="1176"/>
                    </a:cubicBezTo>
                    <a:cubicBezTo>
                      <a:pt x="1114" y="1037"/>
                      <a:pt x="1114" y="877"/>
                      <a:pt x="1134" y="758"/>
                    </a:cubicBezTo>
                    <a:cubicBezTo>
                      <a:pt x="1134" y="679"/>
                      <a:pt x="1134" y="619"/>
                      <a:pt x="1095" y="539"/>
                    </a:cubicBezTo>
                    <a:cubicBezTo>
                      <a:pt x="955" y="141"/>
                      <a:pt x="915" y="42"/>
                      <a:pt x="597" y="2"/>
                    </a:cubicBezTo>
                    <a:cubicBezTo>
                      <a:pt x="584" y="1"/>
                      <a:pt x="572" y="1"/>
                      <a:pt x="55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225;p4"/>
              <p:cNvSpPr/>
              <p:nvPr/>
            </p:nvSpPr>
            <p:spPr>
              <a:xfrm>
                <a:off x="392069" y="3074654"/>
                <a:ext cx="102396" cy="100333"/>
              </a:xfrm>
              <a:custGeom>
                <a:avLst/>
                <a:gdLst/>
                <a:ahLst/>
                <a:cxnLst/>
                <a:rect l="l" t="t" r="r" b="b"/>
                <a:pathLst>
                  <a:path w="1291" h="1265" extrusionOk="0">
                    <a:moveTo>
                      <a:pt x="850" y="1"/>
                    </a:moveTo>
                    <a:cubicBezTo>
                      <a:pt x="455" y="1"/>
                      <a:pt x="1" y="377"/>
                      <a:pt x="17" y="753"/>
                    </a:cubicBezTo>
                    <a:cubicBezTo>
                      <a:pt x="50" y="1122"/>
                      <a:pt x="197" y="1265"/>
                      <a:pt x="457" y="1265"/>
                    </a:cubicBezTo>
                    <a:cubicBezTo>
                      <a:pt x="505" y="1265"/>
                      <a:pt x="557" y="1260"/>
                      <a:pt x="614" y="1251"/>
                    </a:cubicBezTo>
                    <a:cubicBezTo>
                      <a:pt x="952" y="1231"/>
                      <a:pt x="1270" y="793"/>
                      <a:pt x="1290" y="256"/>
                    </a:cubicBezTo>
                    <a:cubicBezTo>
                      <a:pt x="1270" y="216"/>
                      <a:pt x="1191" y="117"/>
                      <a:pt x="1091" y="57"/>
                    </a:cubicBezTo>
                    <a:cubicBezTo>
                      <a:pt x="1017" y="18"/>
                      <a:pt x="935" y="1"/>
                      <a:pt x="850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226;p4"/>
              <p:cNvSpPr/>
              <p:nvPr/>
            </p:nvSpPr>
            <p:spPr>
              <a:xfrm>
                <a:off x="412294" y="2889775"/>
                <a:ext cx="88436" cy="85343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076" extrusionOk="0">
                    <a:moveTo>
                      <a:pt x="538" y="1"/>
                    </a:moveTo>
                    <a:cubicBezTo>
                      <a:pt x="160" y="1"/>
                      <a:pt x="1" y="180"/>
                      <a:pt x="1" y="538"/>
                    </a:cubicBezTo>
                    <a:cubicBezTo>
                      <a:pt x="1" y="856"/>
                      <a:pt x="219" y="1075"/>
                      <a:pt x="518" y="1075"/>
                    </a:cubicBezTo>
                    <a:cubicBezTo>
                      <a:pt x="816" y="1075"/>
                      <a:pt x="1095" y="876"/>
                      <a:pt x="1095" y="598"/>
                    </a:cubicBezTo>
                    <a:cubicBezTo>
                      <a:pt x="1115" y="240"/>
                      <a:pt x="896" y="1"/>
                      <a:pt x="53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27" name="Google Shape;227;p4"/>
            <p:cNvGrpSpPr/>
            <p:nvPr/>
          </p:nvGrpSpPr>
          <p:grpSpPr>
            <a:xfrm>
              <a:off x="421638" y="2276388"/>
              <a:ext cx="228602" cy="240023"/>
              <a:chOff x="6842675" y="1094413"/>
              <a:chExt cx="228602" cy="240023"/>
            </a:xfrm>
          </p:grpSpPr>
          <p:sp>
            <p:nvSpPr>
              <p:cNvPr id="228" name="Google Shape;228;p4"/>
              <p:cNvSpPr/>
              <p:nvPr/>
            </p:nvSpPr>
            <p:spPr>
              <a:xfrm>
                <a:off x="6842675" y="1094413"/>
                <a:ext cx="228602" cy="240023"/>
              </a:xfrm>
              <a:custGeom>
                <a:avLst/>
                <a:gdLst/>
                <a:ahLst/>
                <a:cxnLst/>
                <a:rect l="l" t="t" r="r" b="b"/>
                <a:pathLst>
                  <a:path w="9589" h="12593" extrusionOk="0">
                    <a:moveTo>
                      <a:pt x="4775" y="0"/>
                    </a:moveTo>
                    <a:cubicBezTo>
                      <a:pt x="4277" y="0"/>
                      <a:pt x="3999" y="239"/>
                      <a:pt x="3820" y="398"/>
                    </a:cubicBezTo>
                    <a:lnTo>
                      <a:pt x="3720" y="537"/>
                    </a:lnTo>
                    <a:cubicBezTo>
                      <a:pt x="3462" y="836"/>
                      <a:pt x="3104" y="1234"/>
                      <a:pt x="2965" y="1751"/>
                    </a:cubicBezTo>
                    <a:cubicBezTo>
                      <a:pt x="2766" y="2487"/>
                      <a:pt x="2626" y="3263"/>
                      <a:pt x="2507" y="3979"/>
                    </a:cubicBezTo>
                    <a:lnTo>
                      <a:pt x="2487" y="4158"/>
                    </a:lnTo>
                    <a:cubicBezTo>
                      <a:pt x="2467" y="4158"/>
                      <a:pt x="2427" y="4158"/>
                      <a:pt x="2408" y="4138"/>
                    </a:cubicBezTo>
                    <a:cubicBezTo>
                      <a:pt x="2328" y="4138"/>
                      <a:pt x="2268" y="4118"/>
                      <a:pt x="2189" y="4118"/>
                    </a:cubicBezTo>
                    <a:cubicBezTo>
                      <a:pt x="1433" y="4118"/>
                      <a:pt x="478" y="4655"/>
                      <a:pt x="279" y="5451"/>
                    </a:cubicBezTo>
                    <a:cubicBezTo>
                      <a:pt x="1" y="6565"/>
                      <a:pt x="438" y="7460"/>
                      <a:pt x="1493" y="7918"/>
                    </a:cubicBezTo>
                    <a:cubicBezTo>
                      <a:pt x="1393" y="8156"/>
                      <a:pt x="1294" y="8415"/>
                      <a:pt x="1194" y="8693"/>
                    </a:cubicBezTo>
                    <a:lnTo>
                      <a:pt x="1115" y="8892"/>
                    </a:lnTo>
                    <a:cubicBezTo>
                      <a:pt x="796" y="9648"/>
                      <a:pt x="936" y="10484"/>
                      <a:pt x="1532" y="11120"/>
                    </a:cubicBezTo>
                    <a:cubicBezTo>
                      <a:pt x="1831" y="11439"/>
                      <a:pt x="2229" y="11618"/>
                      <a:pt x="2666" y="11618"/>
                    </a:cubicBezTo>
                    <a:cubicBezTo>
                      <a:pt x="3004" y="11618"/>
                      <a:pt x="3283" y="11518"/>
                      <a:pt x="3502" y="11419"/>
                    </a:cubicBezTo>
                    <a:lnTo>
                      <a:pt x="3601" y="11399"/>
                    </a:lnTo>
                    <a:cubicBezTo>
                      <a:pt x="3820" y="11319"/>
                      <a:pt x="3979" y="11200"/>
                      <a:pt x="4079" y="11120"/>
                    </a:cubicBezTo>
                    <a:cubicBezTo>
                      <a:pt x="4079" y="11120"/>
                      <a:pt x="4496" y="10742"/>
                      <a:pt x="4596" y="10683"/>
                    </a:cubicBezTo>
                    <a:cubicBezTo>
                      <a:pt x="4695" y="10842"/>
                      <a:pt x="4795" y="11041"/>
                      <a:pt x="4894" y="11220"/>
                    </a:cubicBezTo>
                    <a:cubicBezTo>
                      <a:pt x="5292" y="12075"/>
                      <a:pt x="6048" y="12592"/>
                      <a:pt x="6864" y="12592"/>
                    </a:cubicBezTo>
                    <a:cubicBezTo>
                      <a:pt x="7082" y="12592"/>
                      <a:pt x="7301" y="12533"/>
                      <a:pt x="7540" y="12473"/>
                    </a:cubicBezTo>
                    <a:cubicBezTo>
                      <a:pt x="8535" y="12095"/>
                      <a:pt x="8972" y="11001"/>
                      <a:pt x="8594" y="9847"/>
                    </a:cubicBezTo>
                    <a:cubicBezTo>
                      <a:pt x="8435" y="9310"/>
                      <a:pt x="8256" y="8733"/>
                      <a:pt x="8077" y="8236"/>
                    </a:cubicBezTo>
                    <a:cubicBezTo>
                      <a:pt x="8475" y="7918"/>
                      <a:pt x="8833" y="7619"/>
                      <a:pt x="9171" y="7261"/>
                    </a:cubicBezTo>
                    <a:cubicBezTo>
                      <a:pt x="9549" y="6824"/>
                      <a:pt x="9589" y="6068"/>
                      <a:pt x="9469" y="5531"/>
                    </a:cubicBezTo>
                    <a:cubicBezTo>
                      <a:pt x="9271" y="4735"/>
                      <a:pt x="8634" y="4237"/>
                      <a:pt x="7838" y="4237"/>
                    </a:cubicBezTo>
                    <a:lnTo>
                      <a:pt x="7142" y="4237"/>
                    </a:lnTo>
                    <a:cubicBezTo>
                      <a:pt x="7142" y="4158"/>
                      <a:pt x="7102" y="4098"/>
                      <a:pt x="7102" y="4039"/>
                    </a:cubicBezTo>
                    <a:cubicBezTo>
                      <a:pt x="7043" y="3482"/>
                      <a:pt x="6943" y="2944"/>
                      <a:pt x="6943" y="2447"/>
                    </a:cubicBezTo>
                    <a:cubicBezTo>
                      <a:pt x="6903" y="975"/>
                      <a:pt x="6068" y="378"/>
                      <a:pt x="5372" y="100"/>
                    </a:cubicBezTo>
                    <a:cubicBezTo>
                      <a:pt x="5193" y="40"/>
                      <a:pt x="4994" y="0"/>
                      <a:pt x="47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42863" dist="28575" dir="600000" algn="bl" rotWithShape="0">
                  <a:srgbClr val="000000">
                    <a:alpha val="1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229;p4"/>
              <p:cNvSpPr/>
              <p:nvPr/>
            </p:nvSpPr>
            <p:spPr>
              <a:xfrm>
                <a:off x="6869709" y="1116408"/>
                <a:ext cx="179277" cy="202474"/>
              </a:xfrm>
              <a:custGeom>
                <a:avLst/>
                <a:gdLst/>
                <a:ahLst/>
                <a:cxnLst/>
                <a:rect l="l" t="t" r="r" b="b"/>
                <a:pathLst>
                  <a:path w="7520" h="10623" extrusionOk="0">
                    <a:moveTo>
                      <a:pt x="3755" y="0"/>
                    </a:moveTo>
                    <a:cubicBezTo>
                      <a:pt x="3676" y="0"/>
                      <a:pt x="3601" y="10"/>
                      <a:pt x="3561" y="40"/>
                    </a:cubicBezTo>
                    <a:cubicBezTo>
                      <a:pt x="3323" y="318"/>
                      <a:pt x="2984" y="637"/>
                      <a:pt x="2885" y="995"/>
                    </a:cubicBezTo>
                    <a:cubicBezTo>
                      <a:pt x="2666" y="1810"/>
                      <a:pt x="2547" y="2666"/>
                      <a:pt x="2388" y="3501"/>
                    </a:cubicBezTo>
                    <a:cubicBezTo>
                      <a:pt x="2304" y="4055"/>
                      <a:pt x="2220" y="4212"/>
                      <a:pt x="1826" y="4212"/>
                    </a:cubicBezTo>
                    <a:cubicBezTo>
                      <a:pt x="1753" y="4212"/>
                      <a:pt x="1669" y="4207"/>
                      <a:pt x="1572" y="4197"/>
                    </a:cubicBezTo>
                    <a:cubicBezTo>
                      <a:pt x="1453" y="4197"/>
                      <a:pt x="1353" y="4178"/>
                      <a:pt x="1234" y="4158"/>
                    </a:cubicBezTo>
                    <a:cubicBezTo>
                      <a:pt x="1203" y="4153"/>
                      <a:pt x="1170" y="4150"/>
                      <a:pt x="1136" y="4150"/>
                    </a:cubicBezTo>
                    <a:cubicBezTo>
                      <a:pt x="761" y="4150"/>
                      <a:pt x="252" y="4441"/>
                      <a:pt x="179" y="4715"/>
                    </a:cubicBezTo>
                    <a:cubicBezTo>
                      <a:pt x="0" y="5411"/>
                      <a:pt x="219" y="5809"/>
                      <a:pt x="896" y="6067"/>
                    </a:cubicBezTo>
                    <a:cubicBezTo>
                      <a:pt x="1512" y="6286"/>
                      <a:pt x="1652" y="6505"/>
                      <a:pt x="1413" y="7142"/>
                    </a:cubicBezTo>
                    <a:cubicBezTo>
                      <a:pt x="1293" y="7539"/>
                      <a:pt x="1134" y="7937"/>
                      <a:pt x="975" y="8295"/>
                    </a:cubicBezTo>
                    <a:cubicBezTo>
                      <a:pt x="796" y="8753"/>
                      <a:pt x="916" y="9171"/>
                      <a:pt x="1234" y="9489"/>
                    </a:cubicBezTo>
                    <a:cubicBezTo>
                      <a:pt x="1342" y="9613"/>
                      <a:pt x="1470" y="9658"/>
                      <a:pt x="1606" y="9658"/>
                    </a:cubicBezTo>
                    <a:cubicBezTo>
                      <a:pt x="1797" y="9658"/>
                      <a:pt x="2003" y="9570"/>
                      <a:pt x="2189" y="9489"/>
                    </a:cubicBezTo>
                    <a:cubicBezTo>
                      <a:pt x="2248" y="9469"/>
                      <a:pt x="2288" y="9449"/>
                      <a:pt x="2348" y="9389"/>
                    </a:cubicBezTo>
                    <a:cubicBezTo>
                      <a:pt x="2686" y="9111"/>
                      <a:pt x="3024" y="8852"/>
                      <a:pt x="3342" y="8554"/>
                    </a:cubicBezTo>
                    <a:cubicBezTo>
                      <a:pt x="3457" y="8429"/>
                      <a:pt x="3573" y="8365"/>
                      <a:pt x="3679" y="8365"/>
                    </a:cubicBezTo>
                    <a:cubicBezTo>
                      <a:pt x="3793" y="8365"/>
                      <a:pt x="3897" y="8439"/>
                      <a:pt x="3979" y="8594"/>
                    </a:cubicBezTo>
                    <a:cubicBezTo>
                      <a:pt x="4257" y="8992"/>
                      <a:pt x="4516" y="9409"/>
                      <a:pt x="4715" y="9847"/>
                    </a:cubicBezTo>
                    <a:cubicBezTo>
                      <a:pt x="4921" y="10323"/>
                      <a:pt x="5331" y="10622"/>
                      <a:pt x="5751" y="10622"/>
                    </a:cubicBezTo>
                    <a:cubicBezTo>
                      <a:pt x="5857" y="10622"/>
                      <a:pt x="5963" y="10603"/>
                      <a:pt x="6068" y="10563"/>
                    </a:cubicBezTo>
                    <a:cubicBezTo>
                      <a:pt x="6545" y="10384"/>
                      <a:pt x="6744" y="9827"/>
                      <a:pt x="6545" y="9191"/>
                    </a:cubicBezTo>
                    <a:cubicBezTo>
                      <a:pt x="6306" y="8395"/>
                      <a:pt x="6048" y="7599"/>
                      <a:pt x="5829" y="6943"/>
                    </a:cubicBezTo>
                    <a:cubicBezTo>
                      <a:pt x="6386" y="6445"/>
                      <a:pt x="6923" y="6087"/>
                      <a:pt x="7321" y="5610"/>
                    </a:cubicBezTo>
                    <a:cubicBezTo>
                      <a:pt x="7500" y="5451"/>
                      <a:pt x="7520" y="5053"/>
                      <a:pt x="7440" y="4774"/>
                    </a:cubicBezTo>
                    <a:cubicBezTo>
                      <a:pt x="7367" y="4442"/>
                      <a:pt x="7139" y="4213"/>
                      <a:pt x="6757" y="4213"/>
                    </a:cubicBezTo>
                    <a:cubicBezTo>
                      <a:pt x="6727" y="4213"/>
                      <a:pt x="6696" y="4214"/>
                      <a:pt x="6664" y="4217"/>
                    </a:cubicBezTo>
                    <a:cubicBezTo>
                      <a:pt x="6581" y="4228"/>
                      <a:pt x="6499" y="4231"/>
                      <a:pt x="6418" y="4231"/>
                    </a:cubicBezTo>
                    <a:cubicBezTo>
                      <a:pt x="6235" y="4231"/>
                      <a:pt x="6056" y="4213"/>
                      <a:pt x="5872" y="4213"/>
                    </a:cubicBezTo>
                    <a:cubicBezTo>
                      <a:pt x="5825" y="4213"/>
                      <a:pt x="5777" y="4214"/>
                      <a:pt x="5730" y="4217"/>
                    </a:cubicBezTo>
                    <a:cubicBezTo>
                      <a:pt x="5697" y="4221"/>
                      <a:pt x="5666" y="4223"/>
                      <a:pt x="5637" y="4223"/>
                    </a:cubicBezTo>
                    <a:cubicBezTo>
                      <a:pt x="5376" y="4223"/>
                      <a:pt x="5226" y="4068"/>
                      <a:pt x="5173" y="3800"/>
                    </a:cubicBezTo>
                    <a:cubicBezTo>
                      <a:pt x="5073" y="3004"/>
                      <a:pt x="4914" y="2228"/>
                      <a:pt x="4914" y="1432"/>
                    </a:cubicBezTo>
                    <a:cubicBezTo>
                      <a:pt x="4874" y="716"/>
                      <a:pt x="4635" y="279"/>
                      <a:pt x="3979" y="20"/>
                    </a:cubicBezTo>
                    <a:cubicBezTo>
                      <a:pt x="3919" y="10"/>
                      <a:pt x="3835" y="0"/>
                      <a:pt x="375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0" name="Google Shape;230;p4"/>
            <p:cNvGrpSpPr/>
            <p:nvPr/>
          </p:nvGrpSpPr>
          <p:grpSpPr>
            <a:xfrm>
              <a:off x="5518484" y="465850"/>
              <a:ext cx="131682" cy="138301"/>
              <a:chOff x="1509202" y="3627389"/>
              <a:chExt cx="334389" cy="343350"/>
            </a:xfrm>
          </p:grpSpPr>
          <p:sp>
            <p:nvSpPr>
              <p:cNvPr id="231" name="Google Shape;231;p4"/>
              <p:cNvSpPr/>
              <p:nvPr/>
            </p:nvSpPr>
            <p:spPr>
              <a:xfrm>
                <a:off x="1682423" y="3627389"/>
                <a:ext cx="137294" cy="157361"/>
              </a:xfrm>
              <a:custGeom>
                <a:avLst/>
                <a:gdLst/>
                <a:ahLst/>
                <a:cxnLst/>
                <a:rect l="l" t="t" r="r" b="b"/>
                <a:pathLst>
                  <a:path w="1731" h="1984" extrusionOk="0">
                    <a:moveTo>
                      <a:pt x="1066" y="0"/>
                    </a:moveTo>
                    <a:cubicBezTo>
                      <a:pt x="973" y="0"/>
                      <a:pt x="881" y="37"/>
                      <a:pt x="816" y="130"/>
                    </a:cubicBezTo>
                    <a:cubicBezTo>
                      <a:pt x="637" y="329"/>
                      <a:pt x="458" y="548"/>
                      <a:pt x="338" y="786"/>
                    </a:cubicBezTo>
                    <a:cubicBezTo>
                      <a:pt x="219" y="1025"/>
                      <a:pt x="120" y="1284"/>
                      <a:pt x="0" y="1582"/>
                    </a:cubicBezTo>
                    <a:cubicBezTo>
                      <a:pt x="159" y="1721"/>
                      <a:pt x="299" y="1920"/>
                      <a:pt x="438" y="1980"/>
                    </a:cubicBezTo>
                    <a:cubicBezTo>
                      <a:pt x="454" y="1982"/>
                      <a:pt x="472" y="1983"/>
                      <a:pt x="490" y="1983"/>
                    </a:cubicBezTo>
                    <a:cubicBezTo>
                      <a:pt x="648" y="1983"/>
                      <a:pt x="864" y="1908"/>
                      <a:pt x="935" y="1801"/>
                    </a:cubicBezTo>
                    <a:cubicBezTo>
                      <a:pt x="1194" y="1443"/>
                      <a:pt x="1353" y="1025"/>
                      <a:pt x="1592" y="647"/>
                    </a:cubicBezTo>
                    <a:cubicBezTo>
                      <a:pt x="1731" y="349"/>
                      <a:pt x="1512" y="229"/>
                      <a:pt x="1353" y="110"/>
                    </a:cubicBezTo>
                    <a:cubicBezTo>
                      <a:pt x="1279" y="47"/>
                      <a:pt x="1172" y="0"/>
                      <a:pt x="106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232;p4"/>
              <p:cNvSpPr/>
              <p:nvPr/>
            </p:nvSpPr>
            <p:spPr>
              <a:xfrm>
                <a:off x="1532520" y="3845739"/>
                <a:ext cx="112072" cy="125000"/>
              </a:xfrm>
              <a:custGeom>
                <a:avLst/>
                <a:gdLst/>
                <a:ahLst/>
                <a:cxnLst/>
                <a:rect l="l" t="t" r="r" b="b"/>
                <a:pathLst>
                  <a:path w="1413" h="1576" extrusionOk="0">
                    <a:moveTo>
                      <a:pt x="828" y="0"/>
                    </a:moveTo>
                    <a:cubicBezTo>
                      <a:pt x="717" y="0"/>
                      <a:pt x="605" y="51"/>
                      <a:pt x="518" y="162"/>
                    </a:cubicBezTo>
                    <a:cubicBezTo>
                      <a:pt x="319" y="421"/>
                      <a:pt x="199" y="739"/>
                      <a:pt x="0" y="1077"/>
                    </a:cubicBezTo>
                    <a:cubicBezTo>
                      <a:pt x="140" y="1276"/>
                      <a:pt x="239" y="1475"/>
                      <a:pt x="358" y="1554"/>
                    </a:cubicBezTo>
                    <a:cubicBezTo>
                      <a:pt x="392" y="1569"/>
                      <a:pt x="429" y="1575"/>
                      <a:pt x="469" y="1575"/>
                    </a:cubicBezTo>
                    <a:cubicBezTo>
                      <a:pt x="595" y="1575"/>
                      <a:pt x="740" y="1511"/>
                      <a:pt x="816" y="1435"/>
                    </a:cubicBezTo>
                    <a:cubicBezTo>
                      <a:pt x="1035" y="1216"/>
                      <a:pt x="1214" y="918"/>
                      <a:pt x="1353" y="639"/>
                    </a:cubicBezTo>
                    <a:cubicBezTo>
                      <a:pt x="1413" y="560"/>
                      <a:pt x="1293" y="421"/>
                      <a:pt x="1234" y="321"/>
                    </a:cubicBezTo>
                    <a:cubicBezTo>
                      <a:pt x="1162" y="117"/>
                      <a:pt x="996" y="0"/>
                      <a:pt x="82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233;p4"/>
              <p:cNvSpPr/>
              <p:nvPr/>
            </p:nvSpPr>
            <p:spPr>
              <a:xfrm>
                <a:off x="1509202" y="3690999"/>
                <a:ext cx="125952" cy="103110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00" extrusionOk="0">
                    <a:moveTo>
                      <a:pt x="534" y="0"/>
                    </a:moveTo>
                    <a:cubicBezTo>
                      <a:pt x="186" y="0"/>
                      <a:pt x="0" y="250"/>
                      <a:pt x="56" y="621"/>
                    </a:cubicBezTo>
                    <a:cubicBezTo>
                      <a:pt x="125" y="952"/>
                      <a:pt x="654" y="1299"/>
                      <a:pt x="1038" y="1299"/>
                    </a:cubicBezTo>
                    <a:cubicBezTo>
                      <a:pt x="1092" y="1299"/>
                      <a:pt x="1143" y="1292"/>
                      <a:pt x="1190" y="1277"/>
                    </a:cubicBezTo>
                    <a:cubicBezTo>
                      <a:pt x="1329" y="1198"/>
                      <a:pt x="1587" y="840"/>
                      <a:pt x="1528" y="701"/>
                    </a:cubicBezTo>
                    <a:cubicBezTo>
                      <a:pt x="1488" y="462"/>
                      <a:pt x="851" y="4"/>
                      <a:pt x="613" y="4"/>
                    </a:cubicBezTo>
                    <a:cubicBezTo>
                      <a:pt x="586" y="2"/>
                      <a:pt x="560" y="0"/>
                      <a:pt x="53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234;p4"/>
              <p:cNvSpPr/>
              <p:nvPr/>
            </p:nvSpPr>
            <p:spPr>
              <a:xfrm>
                <a:off x="1718670" y="3852481"/>
                <a:ext cx="124921" cy="99302"/>
              </a:xfrm>
              <a:custGeom>
                <a:avLst/>
                <a:gdLst/>
                <a:ahLst/>
                <a:cxnLst/>
                <a:rect l="l" t="t" r="r" b="b"/>
                <a:pathLst>
                  <a:path w="1575" h="1252" extrusionOk="0">
                    <a:moveTo>
                      <a:pt x="681" y="0"/>
                    </a:moveTo>
                    <a:cubicBezTo>
                      <a:pt x="609" y="0"/>
                      <a:pt x="534" y="12"/>
                      <a:pt x="458" y="37"/>
                    </a:cubicBezTo>
                    <a:cubicBezTo>
                      <a:pt x="438" y="57"/>
                      <a:pt x="399" y="77"/>
                      <a:pt x="359" y="97"/>
                    </a:cubicBezTo>
                    <a:cubicBezTo>
                      <a:pt x="100" y="176"/>
                      <a:pt x="1" y="336"/>
                      <a:pt x="160" y="574"/>
                    </a:cubicBezTo>
                    <a:cubicBezTo>
                      <a:pt x="279" y="773"/>
                      <a:pt x="458" y="992"/>
                      <a:pt x="637" y="1171"/>
                    </a:cubicBezTo>
                    <a:cubicBezTo>
                      <a:pt x="693" y="1227"/>
                      <a:pt x="773" y="1252"/>
                      <a:pt x="861" y="1252"/>
                    </a:cubicBezTo>
                    <a:cubicBezTo>
                      <a:pt x="1086" y="1252"/>
                      <a:pt x="1367" y="1093"/>
                      <a:pt x="1453" y="893"/>
                    </a:cubicBezTo>
                    <a:cubicBezTo>
                      <a:pt x="1575" y="545"/>
                      <a:pt x="1180" y="0"/>
                      <a:pt x="68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5" name="Google Shape;235;p4"/>
              <p:cNvSpPr/>
              <p:nvPr/>
            </p:nvSpPr>
            <p:spPr>
              <a:xfrm>
                <a:off x="1754995" y="3852243"/>
                <a:ext cx="79" cy="3252"/>
              </a:xfrm>
              <a:custGeom>
                <a:avLst/>
                <a:gdLst/>
                <a:ahLst/>
                <a:cxnLst/>
                <a:rect l="l" t="t" r="r" b="b"/>
                <a:pathLst>
                  <a:path w="1" h="41" extrusionOk="0">
                    <a:moveTo>
                      <a:pt x="0" y="4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6" name="Google Shape;236;p4"/>
            <p:cNvGrpSpPr/>
            <p:nvPr/>
          </p:nvGrpSpPr>
          <p:grpSpPr>
            <a:xfrm>
              <a:off x="1935234" y="230500"/>
              <a:ext cx="131682" cy="138301"/>
              <a:chOff x="1509202" y="3627389"/>
              <a:chExt cx="334389" cy="343350"/>
            </a:xfrm>
          </p:grpSpPr>
          <p:sp>
            <p:nvSpPr>
              <p:cNvPr id="237" name="Google Shape;237;p4"/>
              <p:cNvSpPr/>
              <p:nvPr/>
            </p:nvSpPr>
            <p:spPr>
              <a:xfrm>
                <a:off x="1682423" y="3627389"/>
                <a:ext cx="137294" cy="157361"/>
              </a:xfrm>
              <a:custGeom>
                <a:avLst/>
                <a:gdLst/>
                <a:ahLst/>
                <a:cxnLst/>
                <a:rect l="l" t="t" r="r" b="b"/>
                <a:pathLst>
                  <a:path w="1731" h="1984" extrusionOk="0">
                    <a:moveTo>
                      <a:pt x="1066" y="0"/>
                    </a:moveTo>
                    <a:cubicBezTo>
                      <a:pt x="973" y="0"/>
                      <a:pt x="881" y="37"/>
                      <a:pt x="816" y="130"/>
                    </a:cubicBezTo>
                    <a:cubicBezTo>
                      <a:pt x="637" y="329"/>
                      <a:pt x="458" y="548"/>
                      <a:pt x="338" y="786"/>
                    </a:cubicBezTo>
                    <a:cubicBezTo>
                      <a:pt x="219" y="1025"/>
                      <a:pt x="120" y="1284"/>
                      <a:pt x="0" y="1582"/>
                    </a:cubicBezTo>
                    <a:cubicBezTo>
                      <a:pt x="159" y="1721"/>
                      <a:pt x="299" y="1920"/>
                      <a:pt x="438" y="1980"/>
                    </a:cubicBezTo>
                    <a:cubicBezTo>
                      <a:pt x="454" y="1982"/>
                      <a:pt x="472" y="1983"/>
                      <a:pt x="490" y="1983"/>
                    </a:cubicBezTo>
                    <a:cubicBezTo>
                      <a:pt x="648" y="1983"/>
                      <a:pt x="864" y="1908"/>
                      <a:pt x="935" y="1801"/>
                    </a:cubicBezTo>
                    <a:cubicBezTo>
                      <a:pt x="1194" y="1443"/>
                      <a:pt x="1353" y="1025"/>
                      <a:pt x="1592" y="647"/>
                    </a:cubicBezTo>
                    <a:cubicBezTo>
                      <a:pt x="1731" y="349"/>
                      <a:pt x="1512" y="229"/>
                      <a:pt x="1353" y="110"/>
                    </a:cubicBezTo>
                    <a:cubicBezTo>
                      <a:pt x="1279" y="47"/>
                      <a:pt x="1172" y="0"/>
                      <a:pt x="106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" name="Google Shape;238;p4"/>
              <p:cNvSpPr/>
              <p:nvPr/>
            </p:nvSpPr>
            <p:spPr>
              <a:xfrm>
                <a:off x="1532520" y="3845739"/>
                <a:ext cx="112072" cy="125000"/>
              </a:xfrm>
              <a:custGeom>
                <a:avLst/>
                <a:gdLst/>
                <a:ahLst/>
                <a:cxnLst/>
                <a:rect l="l" t="t" r="r" b="b"/>
                <a:pathLst>
                  <a:path w="1413" h="1576" extrusionOk="0">
                    <a:moveTo>
                      <a:pt x="828" y="0"/>
                    </a:moveTo>
                    <a:cubicBezTo>
                      <a:pt x="717" y="0"/>
                      <a:pt x="605" y="51"/>
                      <a:pt x="518" y="162"/>
                    </a:cubicBezTo>
                    <a:cubicBezTo>
                      <a:pt x="319" y="421"/>
                      <a:pt x="199" y="739"/>
                      <a:pt x="0" y="1077"/>
                    </a:cubicBezTo>
                    <a:cubicBezTo>
                      <a:pt x="140" y="1276"/>
                      <a:pt x="239" y="1475"/>
                      <a:pt x="358" y="1554"/>
                    </a:cubicBezTo>
                    <a:cubicBezTo>
                      <a:pt x="392" y="1569"/>
                      <a:pt x="429" y="1575"/>
                      <a:pt x="469" y="1575"/>
                    </a:cubicBezTo>
                    <a:cubicBezTo>
                      <a:pt x="595" y="1575"/>
                      <a:pt x="740" y="1511"/>
                      <a:pt x="816" y="1435"/>
                    </a:cubicBezTo>
                    <a:cubicBezTo>
                      <a:pt x="1035" y="1216"/>
                      <a:pt x="1214" y="918"/>
                      <a:pt x="1353" y="639"/>
                    </a:cubicBezTo>
                    <a:cubicBezTo>
                      <a:pt x="1413" y="560"/>
                      <a:pt x="1293" y="421"/>
                      <a:pt x="1234" y="321"/>
                    </a:cubicBezTo>
                    <a:cubicBezTo>
                      <a:pt x="1162" y="117"/>
                      <a:pt x="996" y="0"/>
                      <a:pt x="82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" name="Google Shape;239;p4"/>
              <p:cNvSpPr/>
              <p:nvPr/>
            </p:nvSpPr>
            <p:spPr>
              <a:xfrm>
                <a:off x="1509202" y="3690999"/>
                <a:ext cx="125952" cy="103110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00" extrusionOk="0">
                    <a:moveTo>
                      <a:pt x="534" y="0"/>
                    </a:moveTo>
                    <a:cubicBezTo>
                      <a:pt x="186" y="0"/>
                      <a:pt x="0" y="250"/>
                      <a:pt x="56" y="621"/>
                    </a:cubicBezTo>
                    <a:cubicBezTo>
                      <a:pt x="125" y="952"/>
                      <a:pt x="654" y="1299"/>
                      <a:pt x="1038" y="1299"/>
                    </a:cubicBezTo>
                    <a:cubicBezTo>
                      <a:pt x="1092" y="1299"/>
                      <a:pt x="1143" y="1292"/>
                      <a:pt x="1190" y="1277"/>
                    </a:cubicBezTo>
                    <a:cubicBezTo>
                      <a:pt x="1329" y="1198"/>
                      <a:pt x="1587" y="840"/>
                      <a:pt x="1528" y="701"/>
                    </a:cubicBezTo>
                    <a:cubicBezTo>
                      <a:pt x="1488" y="462"/>
                      <a:pt x="851" y="4"/>
                      <a:pt x="613" y="4"/>
                    </a:cubicBezTo>
                    <a:cubicBezTo>
                      <a:pt x="586" y="2"/>
                      <a:pt x="560" y="0"/>
                      <a:pt x="53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" name="Google Shape;240;p4"/>
              <p:cNvSpPr/>
              <p:nvPr/>
            </p:nvSpPr>
            <p:spPr>
              <a:xfrm>
                <a:off x="1718670" y="3852481"/>
                <a:ext cx="124921" cy="99302"/>
              </a:xfrm>
              <a:custGeom>
                <a:avLst/>
                <a:gdLst/>
                <a:ahLst/>
                <a:cxnLst/>
                <a:rect l="l" t="t" r="r" b="b"/>
                <a:pathLst>
                  <a:path w="1575" h="1252" extrusionOk="0">
                    <a:moveTo>
                      <a:pt x="681" y="0"/>
                    </a:moveTo>
                    <a:cubicBezTo>
                      <a:pt x="609" y="0"/>
                      <a:pt x="534" y="12"/>
                      <a:pt x="458" y="37"/>
                    </a:cubicBezTo>
                    <a:cubicBezTo>
                      <a:pt x="438" y="57"/>
                      <a:pt x="399" y="77"/>
                      <a:pt x="359" y="97"/>
                    </a:cubicBezTo>
                    <a:cubicBezTo>
                      <a:pt x="100" y="176"/>
                      <a:pt x="1" y="336"/>
                      <a:pt x="160" y="574"/>
                    </a:cubicBezTo>
                    <a:cubicBezTo>
                      <a:pt x="279" y="773"/>
                      <a:pt x="458" y="992"/>
                      <a:pt x="637" y="1171"/>
                    </a:cubicBezTo>
                    <a:cubicBezTo>
                      <a:pt x="693" y="1227"/>
                      <a:pt x="773" y="1252"/>
                      <a:pt x="861" y="1252"/>
                    </a:cubicBezTo>
                    <a:cubicBezTo>
                      <a:pt x="1086" y="1252"/>
                      <a:pt x="1367" y="1093"/>
                      <a:pt x="1453" y="893"/>
                    </a:cubicBezTo>
                    <a:cubicBezTo>
                      <a:pt x="1575" y="545"/>
                      <a:pt x="1180" y="0"/>
                      <a:pt x="68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" name="Google Shape;241;p4"/>
              <p:cNvSpPr/>
              <p:nvPr/>
            </p:nvSpPr>
            <p:spPr>
              <a:xfrm>
                <a:off x="1754995" y="3852243"/>
                <a:ext cx="79" cy="3252"/>
              </a:xfrm>
              <a:custGeom>
                <a:avLst/>
                <a:gdLst/>
                <a:ahLst/>
                <a:cxnLst/>
                <a:rect l="l" t="t" r="r" b="b"/>
                <a:pathLst>
                  <a:path w="1" h="41" extrusionOk="0">
                    <a:moveTo>
                      <a:pt x="0" y="4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42" name="Google Shape;242;p4"/>
          <p:cNvSpPr txBox="1">
            <a:spLocks noGrp="1"/>
          </p:cNvSpPr>
          <p:nvPr>
            <p:ph type="title"/>
          </p:nvPr>
        </p:nvSpPr>
        <p:spPr>
          <a:xfrm>
            <a:off x="720000" y="539496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43" name="Google Shape;243;p4"/>
          <p:cNvSpPr txBox="1">
            <a:spLocks noGrp="1"/>
          </p:cNvSpPr>
          <p:nvPr>
            <p:ph type="body" idx="1"/>
          </p:nvPr>
        </p:nvSpPr>
        <p:spPr>
          <a:xfrm>
            <a:off x="720000" y="1221225"/>
            <a:ext cx="7704000" cy="3387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lvl="0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AutoNum type="arabicPeriod"/>
              <a:defRPr sz="1050">
                <a:solidFill>
                  <a:srgbClr val="434343"/>
                </a:solidFill>
              </a:defRPr>
            </a:lvl1pPr>
            <a:lvl2pPr marL="914400" lvl="1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>
                <a:solidFill>
                  <a:srgbClr val="434343"/>
                </a:solidFill>
              </a:defRPr>
            </a:lvl2pPr>
            <a:lvl3pPr marL="1371600" lvl="2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>
                <a:solidFill>
                  <a:srgbClr val="434343"/>
                </a:solidFill>
              </a:defRPr>
            </a:lvl3pPr>
            <a:lvl4pPr marL="1828800" lvl="3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>
                <a:solidFill>
                  <a:srgbClr val="434343"/>
                </a:solidFill>
              </a:defRPr>
            </a:lvl4pPr>
            <a:lvl5pPr marL="2286000" lvl="4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>
                <a:solidFill>
                  <a:srgbClr val="434343"/>
                </a:solidFill>
              </a:defRPr>
            </a:lvl5pPr>
            <a:lvl6pPr marL="2743200" lvl="5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>
                <a:solidFill>
                  <a:srgbClr val="434343"/>
                </a:solidFill>
              </a:defRPr>
            </a:lvl6pPr>
            <a:lvl7pPr marL="3200400" lvl="6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>
                <a:solidFill>
                  <a:srgbClr val="434343"/>
                </a:solidFill>
              </a:defRPr>
            </a:lvl7pPr>
            <a:lvl8pPr marL="3657600" lvl="7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>
                <a:solidFill>
                  <a:srgbClr val="434343"/>
                </a:solidFill>
              </a:defRPr>
            </a:lvl8pPr>
            <a:lvl9pPr marL="4114800" lvl="8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7" name="Google Shape;457;p9"/>
          <p:cNvGrpSpPr/>
          <p:nvPr/>
        </p:nvGrpSpPr>
        <p:grpSpPr>
          <a:xfrm>
            <a:off x="333150" y="560275"/>
            <a:ext cx="8570470" cy="3948505"/>
            <a:chOff x="333150" y="560275"/>
            <a:chExt cx="8570470" cy="3948505"/>
          </a:xfrm>
        </p:grpSpPr>
        <p:grpSp>
          <p:nvGrpSpPr>
            <p:cNvPr id="458" name="Google Shape;458;p9"/>
            <p:cNvGrpSpPr/>
            <p:nvPr/>
          </p:nvGrpSpPr>
          <p:grpSpPr>
            <a:xfrm>
              <a:off x="8689384" y="1334420"/>
              <a:ext cx="164588" cy="172807"/>
              <a:chOff x="7482237" y="2937046"/>
              <a:chExt cx="306152" cy="320428"/>
            </a:xfrm>
          </p:grpSpPr>
          <p:sp>
            <p:nvSpPr>
              <p:cNvPr id="459" name="Google Shape;459;p9"/>
              <p:cNvSpPr/>
              <p:nvPr/>
            </p:nvSpPr>
            <p:spPr>
              <a:xfrm>
                <a:off x="7482237" y="3115422"/>
                <a:ext cx="108979" cy="110565"/>
              </a:xfrm>
              <a:custGeom>
                <a:avLst/>
                <a:gdLst/>
                <a:ahLst/>
                <a:cxnLst/>
                <a:rect l="l" t="t" r="r" b="b"/>
                <a:pathLst>
                  <a:path w="1374" h="1394" extrusionOk="0">
                    <a:moveTo>
                      <a:pt x="578" y="0"/>
                    </a:moveTo>
                    <a:cubicBezTo>
                      <a:pt x="239" y="0"/>
                      <a:pt x="1" y="299"/>
                      <a:pt x="21" y="697"/>
                    </a:cubicBezTo>
                    <a:cubicBezTo>
                      <a:pt x="21" y="1026"/>
                      <a:pt x="361" y="1394"/>
                      <a:pt x="617" y="1394"/>
                    </a:cubicBezTo>
                    <a:cubicBezTo>
                      <a:pt x="624" y="1394"/>
                      <a:pt x="631" y="1393"/>
                      <a:pt x="637" y="1393"/>
                    </a:cubicBezTo>
                    <a:cubicBezTo>
                      <a:pt x="916" y="1373"/>
                      <a:pt x="1373" y="896"/>
                      <a:pt x="1373" y="597"/>
                    </a:cubicBezTo>
                    <a:cubicBezTo>
                      <a:pt x="1373" y="319"/>
                      <a:pt x="916" y="0"/>
                      <a:pt x="57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0" name="Google Shape;460;p9"/>
              <p:cNvSpPr/>
              <p:nvPr/>
            </p:nvSpPr>
            <p:spPr>
              <a:xfrm>
                <a:off x="7630553" y="2937046"/>
                <a:ext cx="99461" cy="93274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1176" extrusionOk="0">
                    <a:moveTo>
                      <a:pt x="534" y="1"/>
                    </a:moveTo>
                    <a:cubicBezTo>
                      <a:pt x="209" y="1"/>
                      <a:pt x="1" y="406"/>
                      <a:pt x="1" y="678"/>
                    </a:cubicBezTo>
                    <a:cubicBezTo>
                      <a:pt x="20" y="857"/>
                      <a:pt x="319" y="1175"/>
                      <a:pt x="458" y="1175"/>
                    </a:cubicBezTo>
                    <a:cubicBezTo>
                      <a:pt x="836" y="1175"/>
                      <a:pt x="1254" y="837"/>
                      <a:pt x="1234" y="499"/>
                    </a:cubicBezTo>
                    <a:cubicBezTo>
                      <a:pt x="1214" y="360"/>
                      <a:pt x="1154" y="161"/>
                      <a:pt x="1035" y="61"/>
                    </a:cubicBezTo>
                    <a:cubicBezTo>
                      <a:pt x="985" y="21"/>
                      <a:pt x="906" y="17"/>
                      <a:pt x="819" y="17"/>
                    </a:cubicBezTo>
                    <a:cubicBezTo>
                      <a:pt x="790" y="17"/>
                      <a:pt x="760" y="17"/>
                      <a:pt x="730" y="17"/>
                    </a:cubicBezTo>
                    <a:cubicBezTo>
                      <a:pt x="670" y="17"/>
                      <a:pt x="611" y="15"/>
                      <a:pt x="558" y="2"/>
                    </a:cubicBezTo>
                    <a:cubicBezTo>
                      <a:pt x="550" y="1"/>
                      <a:pt x="542" y="1"/>
                      <a:pt x="53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1" name="Google Shape;461;p9"/>
              <p:cNvSpPr/>
              <p:nvPr/>
            </p:nvSpPr>
            <p:spPr>
              <a:xfrm>
                <a:off x="7688928" y="3156427"/>
                <a:ext cx="99461" cy="101047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1274" extrusionOk="0">
                    <a:moveTo>
                      <a:pt x="617" y="1"/>
                    </a:moveTo>
                    <a:cubicBezTo>
                      <a:pt x="379" y="1"/>
                      <a:pt x="1" y="418"/>
                      <a:pt x="1" y="717"/>
                    </a:cubicBezTo>
                    <a:cubicBezTo>
                      <a:pt x="1" y="896"/>
                      <a:pt x="379" y="1274"/>
                      <a:pt x="578" y="1274"/>
                    </a:cubicBezTo>
                    <a:cubicBezTo>
                      <a:pt x="896" y="1274"/>
                      <a:pt x="1254" y="896"/>
                      <a:pt x="1254" y="578"/>
                    </a:cubicBezTo>
                    <a:cubicBezTo>
                      <a:pt x="1254" y="319"/>
                      <a:pt x="896" y="1"/>
                      <a:pt x="61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62" name="Google Shape;462;p9"/>
            <p:cNvGrpSpPr/>
            <p:nvPr/>
          </p:nvGrpSpPr>
          <p:grpSpPr>
            <a:xfrm>
              <a:off x="5741529" y="584252"/>
              <a:ext cx="182877" cy="192070"/>
              <a:chOff x="1509202" y="3627389"/>
              <a:chExt cx="334389" cy="343350"/>
            </a:xfrm>
          </p:grpSpPr>
          <p:sp>
            <p:nvSpPr>
              <p:cNvPr id="463" name="Google Shape;463;p9"/>
              <p:cNvSpPr/>
              <p:nvPr/>
            </p:nvSpPr>
            <p:spPr>
              <a:xfrm>
                <a:off x="1682423" y="3627389"/>
                <a:ext cx="137294" cy="157361"/>
              </a:xfrm>
              <a:custGeom>
                <a:avLst/>
                <a:gdLst/>
                <a:ahLst/>
                <a:cxnLst/>
                <a:rect l="l" t="t" r="r" b="b"/>
                <a:pathLst>
                  <a:path w="1731" h="1984" extrusionOk="0">
                    <a:moveTo>
                      <a:pt x="1066" y="0"/>
                    </a:moveTo>
                    <a:cubicBezTo>
                      <a:pt x="973" y="0"/>
                      <a:pt x="881" y="37"/>
                      <a:pt x="816" y="130"/>
                    </a:cubicBezTo>
                    <a:cubicBezTo>
                      <a:pt x="637" y="329"/>
                      <a:pt x="458" y="548"/>
                      <a:pt x="338" y="786"/>
                    </a:cubicBezTo>
                    <a:cubicBezTo>
                      <a:pt x="219" y="1025"/>
                      <a:pt x="120" y="1284"/>
                      <a:pt x="0" y="1582"/>
                    </a:cubicBezTo>
                    <a:cubicBezTo>
                      <a:pt x="159" y="1721"/>
                      <a:pt x="299" y="1920"/>
                      <a:pt x="438" y="1980"/>
                    </a:cubicBezTo>
                    <a:cubicBezTo>
                      <a:pt x="454" y="1982"/>
                      <a:pt x="472" y="1983"/>
                      <a:pt x="490" y="1983"/>
                    </a:cubicBezTo>
                    <a:cubicBezTo>
                      <a:pt x="648" y="1983"/>
                      <a:pt x="864" y="1908"/>
                      <a:pt x="935" y="1801"/>
                    </a:cubicBezTo>
                    <a:cubicBezTo>
                      <a:pt x="1194" y="1443"/>
                      <a:pt x="1353" y="1025"/>
                      <a:pt x="1592" y="647"/>
                    </a:cubicBezTo>
                    <a:cubicBezTo>
                      <a:pt x="1731" y="349"/>
                      <a:pt x="1512" y="229"/>
                      <a:pt x="1353" y="110"/>
                    </a:cubicBezTo>
                    <a:cubicBezTo>
                      <a:pt x="1279" y="47"/>
                      <a:pt x="1172" y="0"/>
                      <a:pt x="106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4" name="Google Shape;464;p9"/>
              <p:cNvSpPr/>
              <p:nvPr/>
            </p:nvSpPr>
            <p:spPr>
              <a:xfrm>
                <a:off x="1532520" y="3845739"/>
                <a:ext cx="112072" cy="125000"/>
              </a:xfrm>
              <a:custGeom>
                <a:avLst/>
                <a:gdLst/>
                <a:ahLst/>
                <a:cxnLst/>
                <a:rect l="l" t="t" r="r" b="b"/>
                <a:pathLst>
                  <a:path w="1413" h="1576" extrusionOk="0">
                    <a:moveTo>
                      <a:pt x="828" y="0"/>
                    </a:moveTo>
                    <a:cubicBezTo>
                      <a:pt x="717" y="0"/>
                      <a:pt x="605" y="51"/>
                      <a:pt x="518" y="162"/>
                    </a:cubicBezTo>
                    <a:cubicBezTo>
                      <a:pt x="319" y="421"/>
                      <a:pt x="199" y="739"/>
                      <a:pt x="0" y="1077"/>
                    </a:cubicBezTo>
                    <a:cubicBezTo>
                      <a:pt x="140" y="1276"/>
                      <a:pt x="239" y="1475"/>
                      <a:pt x="358" y="1554"/>
                    </a:cubicBezTo>
                    <a:cubicBezTo>
                      <a:pt x="392" y="1569"/>
                      <a:pt x="429" y="1575"/>
                      <a:pt x="469" y="1575"/>
                    </a:cubicBezTo>
                    <a:cubicBezTo>
                      <a:pt x="595" y="1575"/>
                      <a:pt x="740" y="1511"/>
                      <a:pt x="816" y="1435"/>
                    </a:cubicBezTo>
                    <a:cubicBezTo>
                      <a:pt x="1035" y="1216"/>
                      <a:pt x="1214" y="918"/>
                      <a:pt x="1353" y="639"/>
                    </a:cubicBezTo>
                    <a:cubicBezTo>
                      <a:pt x="1413" y="560"/>
                      <a:pt x="1293" y="421"/>
                      <a:pt x="1234" y="321"/>
                    </a:cubicBezTo>
                    <a:cubicBezTo>
                      <a:pt x="1162" y="117"/>
                      <a:pt x="996" y="0"/>
                      <a:pt x="82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5" name="Google Shape;465;p9"/>
              <p:cNvSpPr/>
              <p:nvPr/>
            </p:nvSpPr>
            <p:spPr>
              <a:xfrm>
                <a:off x="1509202" y="3690999"/>
                <a:ext cx="125952" cy="103110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00" extrusionOk="0">
                    <a:moveTo>
                      <a:pt x="534" y="0"/>
                    </a:moveTo>
                    <a:cubicBezTo>
                      <a:pt x="186" y="0"/>
                      <a:pt x="0" y="250"/>
                      <a:pt x="56" y="621"/>
                    </a:cubicBezTo>
                    <a:cubicBezTo>
                      <a:pt x="125" y="952"/>
                      <a:pt x="654" y="1299"/>
                      <a:pt x="1038" y="1299"/>
                    </a:cubicBezTo>
                    <a:cubicBezTo>
                      <a:pt x="1092" y="1299"/>
                      <a:pt x="1143" y="1292"/>
                      <a:pt x="1190" y="1277"/>
                    </a:cubicBezTo>
                    <a:cubicBezTo>
                      <a:pt x="1329" y="1198"/>
                      <a:pt x="1587" y="840"/>
                      <a:pt x="1528" y="701"/>
                    </a:cubicBezTo>
                    <a:cubicBezTo>
                      <a:pt x="1488" y="462"/>
                      <a:pt x="851" y="4"/>
                      <a:pt x="613" y="4"/>
                    </a:cubicBezTo>
                    <a:cubicBezTo>
                      <a:pt x="586" y="2"/>
                      <a:pt x="560" y="0"/>
                      <a:pt x="53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6" name="Google Shape;466;p9"/>
              <p:cNvSpPr/>
              <p:nvPr/>
            </p:nvSpPr>
            <p:spPr>
              <a:xfrm>
                <a:off x="1718670" y="3852481"/>
                <a:ext cx="124921" cy="99302"/>
              </a:xfrm>
              <a:custGeom>
                <a:avLst/>
                <a:gdLst/>
                <a:ahLst/>
                <a:cxnLst/>
                <a:rect l="l" t="t" r="r" b="b"/>
                <a:pathLst>
                  <a:path w="1575" h="1252" extrusionOk="0">
                    <a:moveTo>
                      <a:pt x="681" y="0"/>
                    </a:moveTo>
                    <a:cubicBezTo>
                      <a:pt x="609" y="0"/>
                      <a:pt x="534" y="12"/>
                      <a:pt x="458" y="37"/>
                    </a:cubicBezTo>
                    <a:cubicBezTo>
                      <a:pt x="438" y="57"/>
                      <a:pt x="399" y="77"/>
                      <a:pt x="359" y="97"/>
                    </a:cubicBezTo>
                    <a:cubicBezTo>
                      <a:pt x="100" y="176"/>
                      <a:pt x="1" y="336"/>
                      <a:pt x="160" y="574"/>
                    </a:cubicBezTo>
                    <a:cubicBezTo>
                      <a:pt x="279" y="773"/>
                      <a:pt x="458" y="992"/>
                      <a:pt x="637" y="1171"/>
                    </a:cubicBezTo>
                    <a:cubicBezTo>
                      <a:pt x="693" y="1227"/>
                      <a:pt x="773" y="1252"/>
                      <a:pt x="861" y="1252"/>
                    </a:cubicBezTo>
                    <a:cubicBezTo>
                      <a:pt x="1086" y="1252"/>
                      <a:pt x="1367" y="1093"/>
                      <a:pt x="1453" y="893"/>
                    </a:cubicBezTo>
                    <a:cubicBezTo>
                      <a:pt x="1575" y="545"/>
                      <a:pt x="1180" y="0"/>
                      <a:pt x="68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7" name="Google Shape;467;p9"/>
              <p:cNvSpPr/>
              <p:nvPr/>
            </p:nvSpPr>
            <p:spPr>
              <a:xfrm>
                <a:off x="1754995" y="3852243"/>
                <a:ext cx="79" cy="3252"/>
              </a:xfrm>
              <a:custGeom>
                <a:avLst/>
                <a:gdLst/>
                <a:ahLst/>
                <a:cxnLst/>
                <a:rect l="l" t="t" r="r" b="b"/>
                <a:pathLst>
                  <a:path w="1" h="41" extrusionOk="0">
                    <a:moveTo>
                      <a:pt x="0" y="4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68" name="Google Shape;468;p9"/>
            <p:cNvGrpSpPr/>
            <p:nvPr/>
          </p:nvGrpSpPr>
          <p:grpSpPr>
            <a:xfrm>
              <a:off x="8757303" y="2798046"/>
              <a:ext cx="146317" cy="158031"/>
              <a:chOff x="5977101" y="3004938"/>
              <a:chExt cx="227235" cy="246270"/>
            </a:xfrm>
          </p:grpSpPr>
          <p:sp>
            <p:nvSpPr>
              <p:cNvPr id="469" name="Google Shape;469;p9"/>
              <p:cNvSpPr/>
              <p:nvPr/>
            </p:nvSpPr>
            <p:spPr>
              <a:xfrm>
                <a:off x="6079653" y="3004938"/>
                <a:ext cx="91530" cy="93195"/>
              </a:xfrm>
              <a:custGeom>
                <a:avLst/>
                <a:gdLst/>
                <a:ahLst/>
                <a:cxnLst/>
                <a:rect l="l" t="t" r="r" b="b"/>
                <a:pathLst>
                  <a:path w="1154" h="1175" extrusionOk="0">
                    <a:moveTo>
                      <a:pt x="597" y="1"/>
                    </a:moveTo>
                    <a:cubicBezTo>
                      <a:pt x="298" y="21"/>
                      <a:pt x="0" y="299"/>
                      <a:pt x="0" y="578"/>
                    </a:cubicBezTo>
                    <a:cubicBezTo>
                      <a:pt x="0" y="936"/>
                      <a:pt x="239" y="1175"/>
                      <a:pt x="617" y="1175"/>
                    </a:cubicBezTo>
                    <a:cubicBezTo>
                      <a:pt x="955" y="1175"/>
                      <a:pt x="1154" y="936"/>
                      <a:pt x="1154" y="598"/>
                    </a:cubicBezTo>
                    <a:cubicBezTo>
                      <a:pt x="1154" y="240"/>
                      <a:pt x="895" y="1"/>
                      <a:pt x="5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0" name="Google Shape;470;p9"/>
              <p:cNvSpPr/>
              <p:nvPr/>
            </p:nvSpPr>
            <p:spPr>
              <a:xfrm>
                <a:off x="5977101" y="3124780"/>
                <a:ext cx="94702" cy="88516"/>
              </a:xfrm>
              <a:custGeom>
                <a:avLst/>
                <a:gdLst/>
                <a:ahLst/>
                <a:cxnLst/>
                <a:rect l="l" t="t" r="r" b="b"/>
                <a:pathLst>
                  <a:path w="1194" h="1116" extrusionOk="0">
                    <a:moveTo>
                      <a:pt x="781" y="1"/>
                    </a:moveTo>
                    <a:cubicBezTo>
                      <a:pt x="430" y="1"/>
                      <a:pt x="20" y="290"/>
                      <a:pt x="20" y="579"/>
                    </a:cubicBezTo>
                    <a:cubicBezTo>
                      <a:pt x="0" y="877"/>
                      <a:pt x="259" y="1116"/>
                      <a:pt x="557" y="1116"/>
                    </a:cubicBezTo>
                    <a:cubicBezTo>
                      <a:pt x="895" y="1116"/>
                      <a:pt x="1174" y="817"/>
                      <a:pt x="1194" y="420"/>
                    </a:cubicBezTo>
                    <a:cubicBezTo>
                      <a:pt x="1194" y="201"/>
                      <a:pt x="1094" y="22"/>
                      <a:pt x="816" y="2"/>
                    </a:cubicBezTo>
                    <a:cubicBezTo>
                      <a:pt x="804" y="1"/>
                      <a:pt x="793" y="1"/>
                      <a:pt x="78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1" name="Google Shape;471;p9"/>
              <p:cNvSpPr/>
              <p:nvPr/>
            </p:nvSpPr>
            <p:spPr>
              <a:xfrm>
                <a:off x="6115900" y="3161185"/>
                <a:ext cx="88436" cy="90023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135" extrusionOk="0">
                    <a:moveTo>
                      <a:pt x="637" y="0"/>
                    </a:moveTo>
                    <a:cubicBezTo>
                      <a:pt x="339" y="20"/>
                      <a:pt x="1" y="358"/>
                      <a:pt x="1" y="657"/>
                    </a:cubicBezTo>
                    <a:cubicBezTo>
                      <a:pt x="1" y="836"/>
                      <a:pt x="299" y="1134"/>
                      <a:pt x="498" y="1134"/>
                    </a:cubicBezTo>
                    <a:cubicBezTo>
                      <a:pt x="816" y="1114"/>
                      <a:pt x="1115" y="756"/>
                      <a:pt x="1115" y="418"/>
                    </a:cubicBezTo>
                    <a:cubicBezTo>
                      <a:pt x="1115" y="199"/>
                      <a:pt x="856" y="0"/>
                      <a:pt x="63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72" name="Google Shape;472;p9"/>
            <p:cNvGrpSpPr/>
            <p:nvPr/>
          </p:nvGrpSpPr>
          <p:grpSpPr>
            <a:xfrm>
              <a:off x="6002459" y="4262809"/>
              <a:ext cx="182877" cy="192070"/>
              <a:chOff x="1509202" y="3627389"/>
              <a:chExt cx="334389" cy="343350"/>
            </a:xfrm>
          </p:grpSpPr>
          <p:sp>
            <p:nvSpPr>
              <p:cNvPr id="473" name="Google Shape;473;p9"/>
              <p:cNvSpPr/>
              <p:nvPr/>
            </p:nvSpPr>
            <p:spPr>
              <a:xfrm>
                <a:off x="1682423" y="3627389"/>
                <a:ext cx="137294" cy="157361"/>
              </a:xfrm>
              <a:custGeom>
                <a:avLst/>
                <a:gdLst/>
                <a:ahLst/>
                <a:cxnLst/>
                <a:rect l="l" t="t" r="r" b="b"/>
                <a:pathLst>
                  <a:path w="1731" h="1984" extrusionOk="0">
                    <a:moveTo>
                      <a:pt x="1066" y="0"/>
                    </a:moveTo>
                    <a:cubicBezTo>
                      <a:pt x="973" y="0"/>
                      <a:pt x="881" y="37"/>
                      <a:pt x="816" y="130"/>
                    </a:cubicBezTo>
                    <a:cubicBezTo>
                      <a:pt x="637" y="329"/>
                      <a:pt x="458" y="548"/>
                      <a:pt x="338" y="786"/>
                    </a:cubicBezTo>
                    <a:cubicBezTo>
                      <a:pt x="219" y="1025"/>
                      <a:pt x="120" y="1284"/>
                      <a:pt x="0" y="1582"/>
                    </a:cubicBezTo>
                    <a:cubicBezTo>
                      <a:pt x="159" y="1721"/>
                      <a:pt x="299" y="1920"/>
                      <a:pt x="438" y="1980"/>
                    </a:cubicBezTo>
                    <a:cubicBezTo>
                      <a:pt x="454" y="1982"/>
                      <a:pt x="472" y="1983"/>
                      <a:pt x="490" y="1983"/>
                    </a:cubicBezTo>
                    <a:cubicBezTo>
                      <a:pt x="648" y="1983"/>
                      <a:pt x="864" y="1908"/>
                      <a:pt x="935" y="1801"/>
                    </a:cubicBezTo>
                    <a:cubicBezTo>
                      <a:pt x="1194" y="1443"/>
                      <a:pt x="1353" y="1025"/>
                      <a:pt x="1592" y="647"/>
                    </a:cubicBezTo>
                    <a:cubicBezTo>
                      <a:pt x="1731" y="349"/>
                      <a:pt x="1512" y="229"/>
                      <a:pt x="1353" y="110"/>
                    </a:cubicBezTo>
                    <a:cubicBezTo>
                      <a:pt x="1279" y="47"/>
                      <a:pt x="1172" y="0"/>
                      <a:pt x="106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4" name="Google Shape;474;p9"/>
              <p:cNvSpPr/>
              <p:nvPr/>
            </p:nvSpPr>
            <p:spPr>
              <a:xfrm>
                <a:off x="1532520" y="3845739"/>
                <a:ext cx="112072" cy="125000"/>
              </a:xfrm>
              <a:custGeom>
                <a:avLst/>
                <a:gdLst/>
                <a:ahLst/>
                <a:cxnLst/>
                <a:rect l="l" t="t" r="r" b="b"/>
                <a:pathLst>
                  <a:path w="1413" h="1576" extrusionOk="0">
                    <a:moveTo>
                      <a:pt x="828" y="0"/>
                    </a:moveTo>
                    <a:cubicBezTo>
                      <a:pt x="717" y="0"/>
                      <a:pt x="605" y="51"/>
                      <a:pt x="518" y="162"/>
                    </a:cubicBezTo>
                    <a:cubicBezTo>
                      <a:pt x="319" y="421"/>
                      <a:pt x="199" y="739"/>
                      <a:pt x="0" y="1077"/>
                    </a:cubicBezTo>
                    <a:cubicBezTo>
                      <a:pt x="140" y="1276"/>
                      <a:pt x="239" y="1475"/>
                      <a:pt x="358" y="1554"/>
                    </a:cubicBezTo>
                    <a:cubicBezTo>
                      <a:pt x="392" y="1569"/>
                      <a:pt x="429" y="1575"/>
                      <a:pt x="469" y="1575"/>
                    </a:cubicBezTo>
                    <a:cubicBezTo>
                      <a:pt x="595" y="1575"/>
                      <a:pt x="740" y="1511"/>
                      <a:pt x="816" y="1435"/>
                    </a:cubicBezTo>
                    <a:cubicBezTo>
                      <a:pt x="1035" y="1216"/>
                      <a:pt x="1214" y="918"/>
                      <a:pt x="1353" y="639"/>
                    </a:cubicBezTo>
                    <a:cubicBezTo>
                      <a:pt x="1413" y="560"/>
                      <a:pt x="1293" y="421"/>
                      <a:pt x="1234" y="321"/>
                    </a:cubicBezTo>
                    <a:cubicBezTo>
                      <a:pt x="1162" y="117"/>
                      <a:pt x="996" y="0"/>
                      <a:pt x="82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5" name="Google Shape;475;p9"/>
              <p:cNvSpPr/>
              <p:nvPr/>
            </p:nvSpPr>
            <p:spPr>
              <a:xfrm>
                <a:off x="1509202" y="3690999"/>
                <a:ext cx="125952" cy="103110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00" extrusionOk="0">
                    <a:moveTo>
                      <a:pt x="534" y="0"/>
                    </a:moveTo>
                    <a:cubicBezTo>
                      <a:pt x="186" y="0"/>
                      <a:pt x="0" y="250"/>
                      <a:pt x="56" y="621"/>
                    </a:cubicBezTo>
                    <a:cubicBezTo>
                      <a:pt x="125" y="952"/>
                      <a:pt x="654" y="1299"/>
                      <a:pt x="1038" y="1299"/>
                    </a:cubicBezTo>
                    <a:cubicBezTo>
                      <a:pt x="1092" y="1299"/>
                      <a:pt x="1143" y="1292"/>
                      <a:pt x="1190" y="1277"/>
                    </a:cubicBezTo>
                    <a:cubicBezTo>
                      <a:pt x="1329" y="1198"/>
                      <a:pt x="1587" y="840"/>
                      <a:pt x="1528" y="701"/>
                    </a:cubicBezTo>
                    <a:cubicBezTo>
                      <a:pt x="1488" y="462"/>
                      <a:pt x="851" y="4"/>
                      <a:pt x="613" y="4"/>
                    </a:cubicBezTo>
                    <a:cubicBezTo>
                      <a:pt x="586" y="2"/>
                      <a:pt x="560" y="0"/>
                      <a:pt x="53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6" name="Google Shape;476;p9"/>
              <p:cNvSpPr/>
              <p:nvPr/>
            </p:nvSpPr>
            <p:spPr>
              <a:xfrm>
                <a:off x="1718670" y="3852481"/>
                <a:ext cx="124921" cy="99302"/>
              </a:xfrm>
              <a:custGeom>
                <a:avLst/>
                <a:gdLst/>
                <a:ahLst/>
                <a:cxnLst/>
                <a:rect l="l" t="t" r="r" b="b"/>
                <a:pathLst>
                  <a:path w="1575" h="1252" extrusionOk="0">
                    <a:moveTo>
                      <a:pt x="681" y="0"/>
                    </a:moveTo>
                    <a:cubicBezTo>
                      <a:pt x="609" y="0"/>
                      <a:pt x="534" y="12"/>
                      <a:pt x="458" y="37"/>
                    </a:cubicBezTo>
                    <a:cubicBezTo>
                      <a:pt x="438" y="57"/>
                      <a:pt x="399" y="77"/>
                      <a:pt x="359" y="97"/>
                    </a:cubicBezTo>
                    <a:cubicBezTo>
                      <a:pt x="100" y="176"/>
                      <a:pt x="1" y="336"/>
                      <a:pt x="160" y="574"/>
                    </a:cubicBezTo>
                    <a:cubicBezTo>
                      <a:pt x="279" y="773"/>
                      <a:pt x="458" y="992"/>
                      <a:pt x="637" y="1171"/>
                    </a:cubicBezTo>
                    <a:cubicBezTo>
                      <a:pt x="693" y="1227"/>
                      <a:pt x="773" y="1252"/>
                      <a:pt x="861" y="1252"/>
                    </a:cubicBezTo>
                    <a:cubicBezTo>
                      <a:pt x="1086" y="1252"/>
                      <a:pt x="1367" y="1093"/>
                      <a:pt x="1453" y="893"/>
                    </a:cubicBezTo>
                    <a:cubicBezTo>
                      <a:pt x="1575" y="545"/>
                      <a:pt x="1180" y="0"/>
                      <a:pt x="68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7" name="Google Shape;477;p9"/>
              <p:cNvSpPr/>
              <p:nvPr/>
            </p:nvSpPr>
            <p:spPr>
              <a:xfrm>
                <a:off x="1754995" y="3852243"/>
                <a:ext cx="79" cy="3252"/>
              </a:xfrm>
              <a:custGeom>
                <a:avLst/>
                <a:gdLst/>
                <a:ahLst/>
                <a:cxnLst/>
                <a:rect l="l" t="t" r="r" b="b"/>
                <a:pathLst>
                  <a:path w="1" h="41" extrusionOk="0">
                    <a:moveTo>
                      <a:pt x="0" y="4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78" name="Google Shape;478;p9"/>
            <p:cNvGrpSpPr/>
            <p:nvPr/>
          </p:nvGrpSpPr>
          <p:grpSpPr>
            <a:xfrm>
              <a:off x="1419122" y="2328515"/>
              <a:ext cx="182877" cy="192070"/>
              <a:chOff x="1509202" y="3627389"/>
              <a:chExt cx="334389" cy="343350"/>
            </a:xfrm>
          </p:grpSpPr>
          <p:sp>
            <p:nvSpPr>
              <p:cNvPr id="479" name="Google Shape;479;p9"/>
              <p:cNvSpPr/>
              <p:nvPr/>
            </p:nvSpPr>
            <p:spPr>
              <a:xfrm>
                <a:off x="1682423" y="3627389"/>
                <a:ext cx="137294" cy="157361"/>
              </a:xfrm>
              <a:custGeom>
                <a:avLst/>
                <a:gdLst/>
                <a:ahLst/>
                <a:cxnLst/>
                <a:rect l="l" t="t" r="r" b="b"/>
                <a:pathLst>
                  <a:path w="1731" h="1984" extrusionOk="0">
                    <a:moveTo>
                      <a:pt x="1066" y="0"/>
                    </a:moveTo>
                    <a:cubicBezTo>
                      <a:pt x="973" y="0"/>
                      <a:pt x="881" y="37"/>
                      <a:pt x="816" y="130"/>
                    </a:cubicBezTo>
                    <a:cubicBezTo>
                      <a:pt x="637" y="329"/>
                      <a:pt x="458" y="548"/>
                      <a:pt x="338" y="786"/>
                    </a:cubicBezTo>
                    <a:cubicBezTo>
                      <a:pt x="219" y="1025"/>
                      <a:pt x="120" y="1284"/>
                      <a:pt x="0" y="1582"/>
                    </a:cubicBezTo>
                    <a:cubicBezTo>
                      <a:pt x="159" y="1721"/>
                      <a:pt x="299" y="1920"/>
                      <a:pt x="438" y="1980"/>
                    </a:cubicBezTo>
                    <a:cubicBezTo>
                      <a:pt x="454" y="1982"/>
                      <a:pt x="472" y="1983"/>
                      <a:pt x="490" y="1983"/>
                    </a:cubicBezTo>
                    <a:cubicBezTo>
                      <a:pt x="648" y="1983"/>
                      <a:pt x="864" y="1908"/>
                      <a:pt x="935" y="1801"/>
                    </a:cubicBezTo>
                    <a:cubicBezTo>
                      <a:pt x="1194" y="1443"/>
                      <a:pt x="1353" y="1025"/>
                      <a:pt x="1592" y="647"/>
                    </a:cubicBezTo>
                    <a:cubicBezTo>
                      <a:pt x="1731" y="349"/>
                      <a:pt x="1512" y="229"/>
                      <a:pt x="1353" y="110"/>
                    </a:cubicBezTo>
                    <a:cubicBezTo>
                      <a:pt x="1279" y="47"/>
                      <a:pt x="1172" y="0"/>
                      <a:pt x="106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0" name="Google Shape;480;p9"/>
              <p:cNvSpPr/>
              <p:nvPr/>
            </p:nvSpPr>
            <p:spPr>
              <a:xfrm>
                <a:off x="1532520" y="3845739"/>
                <a:ext cx="112072" cy="125000"/>
              </a:xfrm>
              <a:custGeom>
                <a:avLst/>
                <a:gdLst/>
                <a:ahLst/>
                <a:cxnLst/>
                <a:rect l="l" t="t" r="r" b="b"/>
                <a:pathLst>
                  <a:path w="1413" h="1576" extrusionOk="0">
                    <a:moveTo>
                      <a:pt x="828" y="0"/>
                    </a:moveTo>
                    <a:cubicBezTo>
                      <a:pt x="717" y="0"/>
                      <a:pt x="605" y="51"/>
                      <a:pt x="518" y="162"/>
                    </a:cubicBezTo>
                    <a:cubicBezTo>
                      <a:pt x="319" y="421"/>
                      <a:pt x="199" y="739"/>
                      <a:pt x="0" y="1077"/>
                    </a:cubicBezTo>
                    <a:cubicBezTo>
                      <a:pt x="140" y="1276"/>
                      <a:pt x="239" y="1475"/>
                      <a:pt x="358" y="1554"/>
                    </a:cubicBezTo>
                    <a:cubicBezTo>
                      <a:pt x="392" y="1569"/>
                      <a:pt x="429" y="1575"/>
                      <a:pt x="469" y="1575"/>
                    </a:cubicBezTo>
                    <a:cubicBezTo>
                      <a:pt x="595" y="1575"/>
                      <a:pt x="740" y="1511"/>
                      <a:pt x="816" y="1435"/>
                    </a:cubicBezTo>
                    <a:cubicBezTo>
                      <a:pt x="1035" y="1216"/>
                      <a:pt x="1214" y="918"/>
                      <a:pt x="1353" y="639"/>
                    </a:cubicBezTo>
                    <a:cubicBezTo>
                      <a:pt x="1413" y="560"/>
                      <a:pt x="1293" y="421"/>
                      <a:pt x="1234" y="321"/>
                    </a:cubicBezTo>
                    <a:cubicBezTo>
                      <a:pt x="1162" y="117"/>
                      <a:pt x="996" y="0"/>
                      <a:pt x="82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1" name="Google Shape;481;p9"/>
              <p:cNvSpPr/>
              <p:nvPr/>
            </p:nvSpPr>
            <p:spPr>
              <a:xfrm>
                <a:off x="1509202" y="3690999"/>
                <a:ext cx="125952" cy="103110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00" extrusionOk="0">
                    <a:moveTo>
                      <a:pt x="534" y="0"/>
                    </a:moveTo>
                    <a:cubicBezTo>
                      <a:pt x="186" y="0"/>
                      <a:pt x="0" y="250"/>
                      <a:pt x="56" y="621"/>
                    </a:cubicBezTo>
                    <a:cubicBezTo>
                      <a:pt x="125" y="952"/>
                      <a:pt x="654" y="1299"/>
                      <a:pt x="1038" y="1299"/>
                    </a:cubicBezTo>
                    <a:cubicBezTo>
                      <a:pt x="1092" y="1299"/>
                      <a:pt x="1143" y="1292"/>
                      <a:pt x="1190" y="1277"/>
                    </a:cubicBezTo>
                    <a:cubicBezTo>
                      <a:pt x="1329" y="1198"/>
                      <a:pt x="1587" y="840"/>
                      <a:pt x="1528" y="701"/>
                    </a:cubicBezTo>
                    <a:cubicBezTo>
                      <a:pt x="1488" y="462"/>
                      <a:pt x="851" y="4"/>
                      <a:pt x="613" y="4"/>
                    </a:cubicBezTo>
                    <a:cubicBezTo>
                      <a:pt x="586" y="2"/>
                      <a:pt x="560" y="0"/>
                      <a:pt x="53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2" name="Google Shape;482;p9"/>
              <p:cNvSpPr/>
              <p:nvPr/>
            </p:nvSpPr>
            <p:spPr>
              <a:xfrm>
                <a:off x="1718670" y="3852481"/>
                <a:ext cx="124921" cy="99302"/>
              </a:xfrm>
              <a:custGeom>
                <a:avLst/>
                <a:gdLst/>
                <a:ahLst/>
                <a:cxnLst/>
                <a:rect l="l" t="t" r="r" b="b"/>
                <a:pathLst>
                  <a:path w="1575" h="1252" extrusionOk="0">
                    <a:moveTo>
                      <a:pt x="681" y="0"/>
                    </a:moveTo>
                    <a:cubicBezTo>
                      <a:pt x="609" y="0"/>
                      <a:pt x="534" y="12"/>
                      <a:pt x="458" y="37"/>
                    </a:cubicBezTo>
                    <a:cubicBezTo>
                      <a:pt x="438" y="57"/>
                      <a:pt x="399" y="77"/>
                      <a:pt x="359" y="97"/>
                    </a:cubicBezTo>
                    <a:cubicBezTo>
                      <a:pt x="100" y="176"/>
                      <a:pt x="1" y="336"/>
                      <a:pt x="160" y="574"/>
                    </a:cubicBezTo>
                    <a:cubicBezTo>
                      <a:pt x="279" y="773"/>
                      <a:pt x="458" y="992"/>
                      <a:pt x="637" y="1171"/>
                    </a:cubicBezTo>
                    <a:cubicBezTo>
                      <a:pt x="693" y="1227"/>
                      <a:pt x="773" y="1252"/>
                      <a:pt x="861" y="1252"/>
                    </a:cubicBezTo>
                    <a:cubicBezTo>
                      <a:pt x="1086" y="1252"/>
                      <a:pt x="1367" y="1093"/>
                      <a:pt x="1453" y="893"/>
                    </a:cubicBezTo>
                    <a:cubicBezTo>
                      <a:pt x="1575" y="545"/>
                      <a:pt x="1180" y="0"/>
                      <a:pt x="68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3" name="Google Shape;483;p9"/>
              <p:cNvSpPr/>
              <p:nvPr/>
            </p:nvSpPr>
            <p:spPr>
              <a:xfrm>
                <a:off x="1754995" y="3852243"/>
                <a:ext cx="79" cy="3252"/>
              </a:xfrm>
              <a:custGeom>
                <a:avLst/>
                <a:gdLst/>
                <a:ahLst/>
                <a:cxnLst/>
                <a:rect l="l" t="t" r="r" b="b"/>
                <a:pathLst>
                  <a:path w="1" h="41" extrusionOk="0">
                    <a:moveTo>
                      <a:pt x="0" y="4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84" name="Google Shape;484;p9"/>
            <p:cNvGrpSpPr/>
            <p:nvPr/>
          </p:nvGrpSpPr>
          <p:grpSpPr>
            <a:xfrm>
              <a:off x="333150" y="864396"/>
              <a:ext cx="131688" cy="145801"/>
              <a:chOff x="392069" y="2889775"/>
              <a:chExt cx="260150" cy="285213"/>
            </a:xfrm>
          </p:grpSpPr>
          <p:sp>
            <p:nvSpPr>
              <p:cNvPr id="485" name="Google Shape;485;p9"/>
              <p:cNvSpPr/>
              <p:nvPr/>
            </p:nvSpPr>
            <p:spPr>
              <a:xfrm>
                <a:off x="562197" y="3001686"/>
                <a:ext cx="90023" cy="127697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1610" extrusionOk="0">
                    <a:moveTo>
                      <a:pt x="559" y="1"/>
                    </a:moveTo>
                    <a:cubicBezTo>
                      <a:pt x="299" y="1"/>
                      <a:pt x="97" y="196"/>
                      <a:pt x="40" y="500"/>
                    </a:cubicBezTo>
                    <a:cubicBezTo>
                      <a:pt x="20" y="659"/>
                      <a:pt x="0" y="838"/>
                      <a:pt x="0" y="977"/>
                    </a:cubicBezTo>
                    <a:cubicBezTo>
                      <a:pt x="0" y="1275"/>
                      <a:pt x="199" y="1554"/>
                      <a:pt x="498" y="1594"/>
                    </a:cubicBezTo>
                    <a:cubicBezTo>
                      <a:pt x="550" y="1604"/>
                      <a:pt x="598" y="1610"/>
                      <a:pt x="641" y="1610"/>
                    </a:cubicBezTo>
                    <a:cubicBezTo>
                      <a:pt x="845" y="1610"/>
                      <a:pt x="956" y="1487"/>
                      <a:pt x="1055" y="1176"/>
                    </a:cubicBezTo>
                    <a:cubicBezTo>
                      <a:pt x="1114" y="1037"/>
                      <a:pt x="1114" y="877"/>
                      <a:pt x="1134" y="758"/>
                    </a:cubicBezTo>
                    <a:cubicBezTo>
                      <a:pt x="1134" y="679"/>
                      <a:pt x="1134" y="619"/>
                      <a:pt x="1095" y="539"/>
                    </a:cubicBezTo>
                    <a:cubicBezTo>
                      <a:pt x="955" y="141"/>
                      <a:pt x="915" y="42"/>
                      <a:pt x="597" y="2"/>
                    </a:cubicBezTo>
                    <a:cubicBezTo>
                      <a:pt x="584" y="1"/>
                      <a:pt x="572" y="1"/>
                      <a:pt x="55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6" name="Google Shape;486;p9"/>
              <p:cNvSpPr/>
              <p:nvPr/>
            </p:nvSpPr>
            <p:spPr>
              <a:xfrm>
                <a:off x="392069" y="3074654"/>
                <a:ext cx="102396" cy="100333"/>
              </a:xfrm>
              <a:custGeom>
                <a:avLst/>
                <a:gdLst/>
                <a:ahLst/>
                <a:cxnLst/>
                <a:rect l="l" t="t" r="r" b="b"/>
                <a:pathLst>
                  <a:path w="1291" h="1265" extrusionOk="0">
                    <a:moveTo>
                      <a:pt x="850" y="1"/>
                    </a:moveTo>
                    <a:cubicBezTo>
                      <a:pt x="455" y="1"/>
                      <a:pt x="1" y="377"/>
                      <a:pt x="17" y="753"/>
                    </a:cubicBezTo>
                    <a:cubicBezTo>
                      <a:pt x="50" y="1122"/>
                      <a:pt x="197" y="1265"/>
                      <a:pt x="457" y="1265"/>
                    </a:cubicBezTo>
                    <a:cubicBezTo>
                      <a:pt x="505" y="1265"/>
                      <a:pt x="557" y="1260"/>
                      <a:pt x="614" y="1251"/>
                    </a:cubicBezTo>
                    <a:cubicBezTo>
                      <a:pt x="952" y="1231"/>
                      <a:pt x="1270" y="793"/>
                      <a:pt x="1290" y="256"/>
                    </a:cubicBezTo>
                    <a:cubicBezTo>
                      <a:pt x="1270" y="216"/>
                      <a:pt x="1191" y="117"/>
                      <a:pt x="1091" y="57"/>
                    </a:cubicBezTo>
                    <a:cubicBezTo>
                      <a:pt x="1017" y="18"/>
                      <a:pt x="935" y="1"/>
                      <a:pt x="850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7" name="Google Shape;487;p9"/>
              <p:cNvSpPr/>
              <p:nvPr/>
            </p:nvSpPr>
            <p:spPr>
              <a:xfrm>
                <a:off x="412294" y="2889775"/>
                <a:ext cx="88436" cy="85343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076" extrusionOk="0">
                    <a:moveTo>
                      <a:pt x="538" y="1"/>
                    </a:moveTo>
                    <a:cubicBezTo>
                      <a:pt x="160" y="1"/>
                      <a:pt x="1" y="180"/>
                      <a:pt x="1" y="538"/>
                    </a:cubicBezTo>
                    <a:cubicBezTo>
                      <a:pt x="1" y="856"/>
                      <a:pt x="219" y="1075"/>
                      <a:pt x="518" y="1075"/>
                    </a:cubicBezTo>
                    <a:cubicBezTo>
                      <a:pt x="816" y="1075"/>
                      <a:pt x="1095" y="876"/>
                      <a:pt x="1095" y="598"/>
                    </a:cubicBezTo>
                    <a:cubicBezTo>
                      <a:pt x="1115" y="240"/>
                      <a:pt x="896" y="1"/>
                      <a:pt x="53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88" name="Google Shape;488;p9"/>
            <p:cNvGrpSpPr/>
            <p:nvPr/>
          </p:nvGrpSpPr>
          <p:grpSpPr>
            <a:xfrm>
              <a:off x="1786281" y="4316710"/>
              <a:ext cx="182877" cy="192070"/>
              <a:chOff x="1509202" y="3627389"/>
              <a:chExt cx="334389" cy="343350"/>
            </a:xfrm>
          </p:grpSpPr>
          <p:sp>
            <p:nvSpPr>
              <p:cNvPr id="489" name="Google Shape;489;p9"/>
              <p:cNvSpPr/>
              <p:nvPr/>
            </p:nvSpPr>
            <p:spPr>
              <a:xfrm>
                <a:off x="1682423" y="3627389"/>
                <a:ext cx="137294" cy="157361"/>
              </a:xfrm>
              <a:custGeom>
                <a:avLst/>
                <a:gdLst/>
                <a:ahLst/>
                <a:cxnLst/>
                <a:rect l="l" t="t" r="r" b="b"/>
                <a:pathLst>
                  <a:path w="1731" h="1984" extrusionOk="0">
                    <a:moveTo>
                      <a:pt x="1066" y="0"/>
                    </a:moveTo>
                    <a:cubicBezTo>
                      <a:pt x="973" y="0"/>
                      <a:pt x="881" y="37"/>
                      <a:pt x="816" y="130"/>
                    </a:cubicBezTo>
                    <a:cubicBezTo>
                      <a:pt x="637" y="329"/>
                      <a:pt x="458" y="548"/>
                      <a:pt x="338" y="786"/>
                    </a:cubicBezTo>
                    <a:cubicBezTo>
                      <a:pt x="219" y="1025"/>
                      <a:pt x="120" y="1284"/>
                      <a:pt x="0" y="1582"/>
                    </a:cubicBezTo>
                    <a:cubicBezTo>
                      <a:pt x="159" y="1721"/>
                      <a:pt x="299" y="1920"/>
                      <a:pt x="438" y="1980"/>
                    </a:cubicBezTo>
                    <a:cubicBezTo>
                      <a:pt x="454" y="1982"/>
                      <a:pt x="472" y="1983"/>
                      <a:pt x="490" y="1983"/>
                    </a:cubicBezTo>
                    <a:cubicBezTo>
                      <a:pt x="648" y="1983"/>
                      <a:pt x="864" y="1908"/>
                      <a:pt x="935" y="1801"/>
                    </a:cubicBezTo>
                    <a:cubicBezTo>
                      <a:pt x="1194" y="1443"/>
                      <a:pt x="1353" y="1025"/>
                      <a:pt x="1592" y="647"/>
                    </a:cubicBezTo>
                    <a:cubicBezTo>
                      <a:pt x="1731" y="349"/>
                      <a:pt x="1512" y="229"/>
                      <a:pt x="1353" y="110"/>
                    </a:cubicBezTo>
                    <a:cubicBezTo>
                      <a:pt x="1279" y="47"/>
                      <a:pt x="1172" y="0"/>
                      <a:pt x="106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0" name="Google Shape;490;p9"/>
              <p:cNvSpPr/>
              <p:nvPr/>
            </p:nvSpPr>
            <p:spPr>
              <a:xfrm>
                <a:off x="1532520" y="3845739"/>
                <a:ext cx="112072" cy="125000"/>
              </a:xfrm>
              <a:custGeom>
                <a:avLst/>
                <a:gdLst/>
                <a:ahLst/>
                <a:cxnLst/>
                <a:rect l="l" t="t" r="r" b="b"/>
                <a:pathLst>
                  <a:path w="1413" h="1576" extrusionOk="0">
                    <a:moveTo>
                      <a:pt x="828" y="0"/>
                    </a:moveTo>
                    <a:cubicBezTo>
                      <a:pt x="717" y="0"/>
                      <a:pt x="605" y="51"/>
                      <a:pt x="518" y="162"/>
                    </a:cubicBezTo>
                    <a:cubicBezTo>
                      <a:pt x="319" y="421"/>
                      <a:pt x="199" y="739"/>
                      <a:pt x="0" y="1077"/>
                    </a:cubicBezTo>
                    <a:cubicBezTo>
                      <a:pt x="140" y="1276"/>
                      <a:pt x="239" y="1475"/>
                      <a:pt x="358" y="1554"/>
                    </a:cubicBezTo>
                    <a:cubicBezTo>
                      <a:pt x="392" y="1569"/>
                      <a:pt x="429" y="1575"/>
                      <a:pt x="469" y="1575"/>
                    </a:cubicBezTo>
                    <a:cubicBezTo>
                      <a:pt x="595" y="1575"/>
                      <a:pt x="740" y="1511"/>
                      <a:pt x="816" y="1435"/>
                    </a:cubicBezTo>
                    <a:cubicBezTo>
                      <a:pt x="1035" y="1216"/>
                      <a:pt x="1214" y="918"/>
                      <a:pt x="1353" y="639"/>
                    </a:cubicBezTo>
                    <a:cubicBezTo>
                      <a:pt x="1413" y="560"/>
                      <a:pt x="1293" y="421"/>
                      <a:pt x="1234" y="321"/>
                    </a:cubicBezTo>
                    <a:cubicBezTo>
                      <a:pt x="1162" y="117"/>
                      <a:pt x="996" y="0"/>
                      <a:pt x="82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1" name="Google Shape;491;p9"/>
              <p:cNvSpPr/>
              <p:nvPr/>
            </p:nvSpPr>
            <p:spPr>
              <a:xfrm>
                <a:off x="1509202" y="3690999"/>
                <a:ext cx="125952" cy="103110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00" extrusionOk="0">
                    <a:moveTo>
                      <a:pt x="534" y="0"/>
                    </a:moveTo>
                    <a:cubicBezTo>
                      <a:pt x="186" y="0"/>
                      <a:pt x="0" y="250"/>
                      <a:pt x="56" y="621"/>
                    </a:cubicBezTo>
                    <a:cubicBezTo>
                      <a:pt x="125" y="952"/>
                      <a:pt x="654" y="1299"/>
                      <a:pt x="1038" y="1299"/>
                    </a:cubicBezTo>
                    <a:cubicBezTo>
                      <a:pt x="1092" y="1299"/>
                      <a:pt x="1143" y="1292"/>
                      <a:pt x="1190" y="1277"/>
                    </a:cubicBezTo>
                    <a:cubicBezTo>
                      <a:pt x="1329" y="1198"/>
                      <a:pt x="1587" y="840"/>
                      <a:pt x="1528" y="701"/>
                    </a:cubicBezTo>
                    <a:cubicBezTo>
                      <a:pt x="1488" y="462"/>
                      <a:pt x="851" y="4"/>
                      <a:pt x="613" y="4"/>
                    </a:cubicBezTo>
                    <a:cubicBezTo>
                      <a:pt x="586" y="2"/>
                      <a:pt x="560" y="0"/>
                      <a:pt x="53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2" name="Google Shape;492;p9"/>
              <p:cNvSpPr/>
              <p:nvPr/>
            </p:nvSpPr>
            <p:spPr>
              <a:xfrm>
                <a:off x="1718670" y="3852481"/>
                <a:ext cx="124921" cy="99302"/>
              </a:xfrm>
              <a:custGeom>
                <a:avLst/>
                <a:gdLst/>
                <a:ahLst/>
                <a:cxnLst/>
                <a:rect l="l" t="t" r="r" b="b"/>
                <a:pathLst>
                  <a:path w="1575" h="1252" extrusionOk="0">
                    <a:moveTo>
                      <a:pt x="681" y="0"/>
                    </a:moveTo>
                    <a:cubicBezTo>
                      <a:pt x="609" y="0"/>
                      <a:pt x="534" y="12"/>
                      <a:pt x="458" y="37"/>
                    </a:cubicBezTo>
                    <a:cubicBezTo>
                      <a:pt x="438" y="57"/>
                      <a:pt x="399" y="77"/>
                      <a:pt x="359" y="97"/>
                    </a:cubicBezTo>
                    <a:cubicBezTo>
                      <a:pt x="100" y="176"/>
                      <a:pt x="1" y="336"/>
                      <a:pt x="160" y="574"/>
                    </a:cubicBezTo>
                    <a:cubicBezTo>
                      <a:pt x="279" y="773"/>
                      <a:pt x="458" y="992"/>
                      <a:pt x="637" y="1171"/>
                    </a:cubicBezTo>
                    <a:cubicBezTo>
                      <a:pt x="693" y="1227"/>
                      <a:pt x="773" y="1252"/>
                      <a:pt x="861" y="1252"/>
                    </a:cubicBezTo>
                    <a:cubicBezTo>
                      <a:pt x="1086" y="1252"/>
                      <a:pt x="1367" y="1093"/>
                      <a:pt x="1453" y="893"/>
                    </a:cubicBezTo>
                    <a:cubicBezTo>
                      <a:pt x="1575" y="545"/>
                      <a:pt x="1180" y="0"/>
                      <a:pt x="68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3" name="Google Shape;493;p9"/>
              <p:cNvSpPr/>
              <p:nvPr/>
            </p:nvSpPr>
            <p:spPr>
              <a:xfrm>
                <a:off x="1754995" y="3852243"/>
                <a:ext cx="79" cy="3252"/>
              </a:xfrm>
              <a:custGeom>
                <a:avLst/>
                <a:gdLst/>
                <a:ahLst/>
                <a:cxnLst/>
                <a:rect l="l" t="t" r="r" b="b"/>
                <a:pathLst>
                  <a:path w="1" h="41" extrusionOk="0">
                    <a:moveTo>
                      <a:pt x="0" y="4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94" name="Google Shape;494;p9"/>
            <p:cNvGrpSpPr/>
            <p:nvPr/>
          </p:nvGrpSpPr>
          <p:grpSpPr>
            <a:xfrm>
              <a:off x="3243649" y="4018325"/>
              <a:ext cx="131688" cy="145801"/>
              <a:chOff x="392069" y="2889775"/>
              <a:chExt cx="260150" cy="285213"/>
            </a:xfrm>
          </p:grpSpPr>
          <p:sp>
            <p:nvSpPr>
              <p:cNvPr id="495" name="Google Shape;495;p9"/>
              <p:cNvSpPr/>
              <p:nvPr/>
            </p:nvSpPr>
            <p:spPr>
              <a:xfrm>
                <a:off x="562197" y="3001686"/>
                <a:ext cx="90023" cy="127697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1610" extrusionOk="0">
                    <a:moveTo>
                      <a:pt x="559" y="1"/>
                    </a:moveTo>
                    <a:cubicBezTo>
                      <a:pt x="299" y="1"/>
                      <a:pt x="97" y="196"/>
                      <a:pt x="40" y="500"/>
                    </a:cubicBezTo>
                    <a:cubicBezTo>
                      <a:pt x="20" y="659"/>
                      <a:pt x="0" y="838"/>
                      <a:pt x="0" y="977"/>
                    </a:cubicBezTo>
                    <a:cubicBezTo>
                      <a:pt x="0" y="1275"/>
                      <a:pt x="199" y="1554"/>
                      <a:pt x="498" y="1594"/>
                    </a:cubicBezTo>
                    <a:cubicBezTo>
                      <a:pt x="550" y="1604"/>
                      <a:pt x="598" y="1610"/>
                      <a:pt x="641" y="1610"/>
                    </a:cubicBezTo>
                    <a:cubicBezTo>
                      <a:pt x="845" y="1610"/>
                      <a:pt x="956" y="1487"/>
                      <a:pt x="1055" y="1176"/>
                    </a:cubicBezTo>
                    <a:cubicBezTo>
                      <a:pt x="1114" y="1037"/>
                      <a:pt x="1114" y="877"/>
                      <a:pt x="1134" y="758"/>
                    </a:cubicBezTo>
                    <a:cubicBezTo>
                      <a:pt x="1134" y="679"/>
                      <a:pt x="1134" y="619"/>
                      <a:pt x="1095" y="539"/>
                    </a:cubicBezTo>
                    <a:cubicBezTo>
                      <a:pt x="955" y="141"/>
                      <a:pt x="915" y="42"/>
                      <a:pt x="597" y="2"/>
                    </a:cubicBezTo>
                    <a:cubicBezTo>
                      <a:pt x="584" y="1"/>
                      <a:pt x="572" y="1"/>
                      <a:pt x="55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6" name="Google Shape;496;p9"/>
              <p:cNvSpPr/>
              <p:nvPr/>
            </p:nvSpPr>
            <p:spPr>
              <a:xfrm>
                <a:off x="392069" y="3074654"/>
                <a:ext cx="102396" cy="100333"/>
              </a:xfrm>
              <a:custGeom>
                <a:avLst/>
                <a:gdLst/>
                <a:ahLst/>
                <a:cxnLst/>
                <a:rect l="l" t="t" r="r" b="b"/>
                <a:pathLst>
                  <a:path w="1291" h="1265" extrusionOk="0">
                    <a:moveTo>
                      <a:pt x="850" y="1"/>
                    </a:moveTo>
                    <a:cubicBezTo>
                      <a:pt x="455" y="1"/>
                      <a:pt x="1" y="377"/>
                      <a:pt x="17" y="753"/>
                    </a:cubicBezTo>
                    <a:cubicBezTo>
                      <a:pt x="50" y="1122"/>
                      <a:pt x="197" y="1265"/>
                      <a:pt x="457" y="1265"/>
                    </a:cubicBezTo>
                    <a:cubicBezTo>
                      <a:pt x="505" y="1265"/>
                      <a:pt x="557" y="1260"/>
                      <a:pt x="614" y="1251"/>
                    </a:cubicBezTo>
                    <a:cubicBezTo>
                      <a:pt x="952" y="1231"/>
                      <a:pt x="1270" y="793"/>
                      <a:pt x="1290" y="256"/>
                    </a:cubicBezTo>
                    <a:cubicBezTo>
                      <a:pt x="1270" y="216"/>
                      <a:pt x="1191" y="117"/>
                      <a:pt x="1091" y="57"/>
                    </a:cubicBezTo>
                    <a:cubicBezTo>
                      <a:pt x="1017" y="18"/>
                      <a:pt x="935" y="1"/>
                      <a:pt x="850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7" name="Google Shape;497;p9"/>
              <p:cNvSpPr/>
              <p:nvPr/>
            </p:nvSpPr>
            <p:spPr>
              <a:xfrm>
                <a:off x="412294" y="2889775"/>
                <a:ext cx="88436" cy="85343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076" extrusionOk="0">
                    <a:moveTo>
                      <a:pt x="538" y="1"/>
                    </a:moveTo>
                    <a:cubicBezTo>
                      <a:pt x="160" y="1"/>
                      <a:pt x="1" y="180"/>
                      <a:pt x="1" y="538"/>
                    </a:cubicBezTo>
                    <a:cubicBezTo>
                      <a:pt x="1" y="856"/>
                      <a:pt x="219" y="1075"/>
                      <a:pt x="518" y="1075"/>
                    </a:cubicBezTo>
                    <a:cubicBezTo>
                      <a:pt x="816" y="1075"/>
                      <a:pt x="1095" y="876"/>
                      <a:pt x="1095" y="598"/>
                    </a:cubicBezTo>
                    <a:cubicBezTo>
                      <a:pt x="1115" y="240"/>
                      <a:pt x="896" y="1"/>
                      <a:pt x="53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98" name="Google Shape;498;p9"/>
            <p:cNvGrpSpPr/>
            <p:nvPr/>
          </p:nvGrpSpPr>
          <p:grpSpPr>
            <a:xfrm>
              <a:off x="7618850" y="747625"/>
              <a:ext cx="228602" cy="240023"/>
              <a:chOff x="6842675" y="1094413"/>
              <a:chExt cx="228602" cy="240023"/>
            </a:xfrm>
          </p:grpSpPr>
          <p:sp>
            <p:nvSpPr>
              <p:cNvPr id="499" name="Google Shape;499;p9"/>
              <p:cNvSpPr/>
              <p:nvPr/>
            </p:nvSpPr>
            <p:spPr>
              <a:xfrm>
                <a:off x="6842675" y="1094413"/>
                <a:ext cx="228602" cy="240023"/>
              </a:xfrm>
              <a:custGeom>
                <a:avLst/>
                <a:gdLst/>
                <a:ahLst/>
                <a:cxnLst/>
                <a:rect l="l" t="t" r="r" b="b"/>
                <a:pathLst>
                  <a:path w="9589" h="12593" extrusionOk="0">
                    <a:moveTo>
                      <a:pt x="4775" y="0"/>
                    </a:moveTo>
                    <a:cubicBezTo>
                      <a:pt x="4277" y="0"/>
                      <a:pt x="3999" y="239"/>
                      <a:pt x="3820" y="398"/>
                    </a:cubicBezTo>
                    <a:lnTo>
                      <a:pt x="3720" y="537"/>
                    </a:lnTo>
                    <a:cubicBezTo>
                      <a:pt x="3462" y="836"/>
                      <a:pt x="3104" y="1234"/>
                      <a:pt x="2965" y="1751"/>
                    </a:cubicBezTo>
                    <a:cubicBezTo>
                      <a:pt x="2766" y="2487"/>
                      <a:pt x="2626" y="3263"/>
                      <a:pt x="2507" y="3979"/>
                    </a:cubicBezTo>
                    <a:lnTo>
                      <a:pt x="2487" y="4158"/>
                    </a:lnTo>
                    <a:cubicBezTo>
                      <a:pt x="2467" y="4158"/>
                      <a:pt x="2427" y="4158"/>
                      <a:pt x="2408" y="4138"/>
                    </a:cubicBezTo>
                    <a:cubicBezTo>
                      <a:pt x="2328" y="4138"/>
                      <a:pt x="2268" y="4118"/>
                      <a:pt x="2189" y="4118"/>
                    </a:cubicBezTo>
                    <a:cubicBezTo>
                      <a:pt x="1433" y="4118"/>
                      <a:pt x="478" y="4655"/>
                      <a:pt x="279" y="5451"/>
                    </a:cubicBezTo>
                    <a:cubicBezTo>
                      <a:pt x="1" y="6565"/>
                      <a:pt x="438" y="7460"/>
                      <a:pt x="1493" y="7918"/>
                    </a:cubicBezTo>
                    <a:cubicBezTo>
                      <a:pt x="1393" y="8156"/>
                      <a:pt x="1294" y="8415"/>
                      <a:pt x="1194" y="8693"/>
                    </a:cubicBezTo>
                    <a:lnTo>
                      <a:pt x="1115" y="8892"/>
                    </a:lnTo>
                    <a:cubicBezTo>
                      <a:pt x="796" y="9648"/>
                      <a:pt x="936" y="10484"/>
                      <a:pt x="1532" y="11120"/>
                    </a:cubicBezTo>
                    <a:cubicBezTo>
                      <a:pt x="1831" y="11439"/>
                      <a:pt x="2229" y="11618"/>
                      <a:pt x="2666" y="11618"/>
                    </a:cubicBezTo>
                    <a:cubicBezTo>
                      <a:pt x="3004" y="11618"/>
                      <a:pt x="3283" y="11518"/>
                      <a:pt x="3502" y="11419"/>
                    </a:cubicBezTo>
                    <a:lnTo>
                      <a:pt x="3601" y="11399"/>
                    </a:lnTo>
                    <a:cubicBezTo>
                      <a:pt x="3820" y="11319"/>
                      <a:pt x="3979" y="11200"/>
                      <a:pt x="4079" y="11120"/>
                    </a:cubicBezTo>
                    <a:cubicBezTo>
                      <a:pt x="4079" y="11120"/>
                      <a:pt x="4496" y="10742"/>
                      <a:pt x="4596" y="10683"/>
                    </a:cubicBezTo>
                    <a:cubicBezTo>
                      <a:pt x="4695" y="10842"/>
                      <a:pt x="4795" y="11041"/>
                      <a:pt x="4894" y="11220"/>
                    </a:cubicBezTo>
                    <a:cubicBezTo>
                      <a:pt x="5292" y="12075"/>
                      <a:pt x="6048" y="12592"/>
                      <a:pt x="6864" y="12592"/>
                    </a:cubicBezTo>
                    <a:cubicBezTo>
                      <a:pt x="7082" y="12592"/>
                      <a:pt x="7301" y="12533"/>
                      <a:pt x="7540" y="12473"/>
                    </a:cubicBezTo>
                    <a:cubicBezTo>
                      <a:pt x="8535" y="12095"/>
                      <a:pt x="8972" y="11001"/>
                      <a:pt x="8594" y="9847"/>
                    </a:cubicBezTo>
                    <a:cubicBezTo>
                      <a:pt x="8435" y="9310"/>
                      <a:pt x="8256" y="8733"/>
                      <a:pt x="8077" y="8236"/>
                    </a:cubicBezTo>
                    <a:cubicBezTo>
                      <a:pt x="8475" y="7918"/>
                      <a:pt x="8833" y="7619"/>
                      <a:pt x="9171" y="7261"/>
                    </a:cubicBezTo>
                    <a:cubicBezTo>
                      <a:pt x="9549" y="6824"/>
                      <a:pt x="9589" y="6068"/>
                      <a:pt x="9469" y="5531"/>
                    </a:cubicBezTo>
                    <a:cubicBezTo>
                      <a:pt x="9271" y="4735"/>
                      <a:pt x="8634" y="4237"/>
                      <a:pt x="7838" y="4237"/>
                    </a:cubicBezTo>
                    <a:lnTo>
                      <a:pt x="7142" y="4237"/>
                    </a:lnTo>
                    <a:cubicBezTo>
                      <a:pt x="7142" y="4158"/>
                      <a:pt x="7102" y="4098"/>
                      <a:pt x="7102" y="4039"/>
                    </a:cubicBezTo>
                    <a:cubicBezTo>
                      <a:pt x="7043" y="3482"/>
                      <a:pt x="6943" y="2944"/>
                      <a:pt x="6943" y="2447"/>
                    </a:cubicBezTo>
                    <a:cubicBezTo>
                      <a:pt x="6903" y="975"/>
                      <a:pt x="6068" y="378"/>
                      <a:pt x="5372" y="100"/>
                    </a:cubicBezTo>
                    <a:cubicBezTo>
                      <a:pt x="5193" y="40"/>
                      <a:pt x="4994" y="0"/>
                      <a:pt x="47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42863" dist="28575" dir="600000" algn="bl" rotWithShape="0">
                  <a:srgbClr val="000000">
                    <a:alpha val="1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0" name="Google Shape;500;p9"/>
              <p:cNvSpPr/>
              <p:nvPr/>
            </p:nvSpPr>
            <p:spPr>
              <a:xfrm>
                <a:off x="6869709" y="1116408"/>
                <a:ext cx="179277" cy="202474"/>
              </a:xfrm>
              <a:custGeom>
                <a:avLst/>
                <a:gdLst/>
                <a:ahLst/>
                <a:cxnLst/>
                <a:rect l="l" t="t" r="r" b="b"/>
                <a:pathLst>
                  <a:path w="7520" h="10623" extrusionOk="0">
                    <a:moveTo>
                      <a:pt x="3755" y="0"/>
                    </a:moveTo>
                    <a:cubicBezTo>
                      <a:pt x="3676" y="0"/>
                      <a:pt x="3601" y="10"/>
                      <a:pt x="3561" y="40"/>
                    </a:cubicBezTo>
                    <a:cubicBezTo>
                      <a:pt x="3323" y="318"/>
                      <a:pt x="2984" y="637"/>
                      <a:pt x="2885" y="995"/>
                    </a:cubicBezTo>
                    <a:cubicBezTo>
                      <a:pt x="2666" y="1810"/>
                      <a:pt x="2547" y="2666"/>
                      <a:pt x="2388" y="3501"/>
                    </a:cubicBezTo>
                    <a:cubicBezTo>
                      <a:pt x="2304" y="4055"/>
                      <a:pt x="2220" y="4212"/>
                      <a:pt x="1826" y="4212"/>
                    </a:cubicBezTo>
                    <a:cubicBezTo>
                      <a:pt x="1753" y="4212"/>
                      <a:pt x="1669" y="4207"/>
                      <a:pt x="1572" y="4197"/>
                    </a:cubicBezTo>
                    <a:cubicBezTo>
                      <a:pt x="1453" y="4197"/>
                      <a:pt x="1353" y="4178"/>
                      <a:pt x="1234" y="4158"/>
                    </a:cubicBezTo>
                    <a:cubicBezTo>
                      <a:pt x="1203" y="4153"/>
                      <a:pt x="1170" y="4150"/>
                      <a:pt x="1136" y="4150"/>
                    </a:cubicBezTo>
                    <a:cubicBezTo>
                      <a:pt x="761" y="4150"/>
                      <a:pt x="252" y="4441"/>
                      <a:pt x="179" y="4715"/>
                    </a:cubicBezTo>
                    <a:cubicBezTo>
                      <a:pt x="0" y="5411"/>
                      <a:pt x="219" y="5809"/>
                      <a:pt x="896" y="6067"/>
                    </a:cubicBezTo>
                    <a:cubicBezTo>
                      <a:pt x="1512" y="6286"/>
                      <a:pt x="1652" y="6505"/>
                      <a:pt x="1413" y="7142"/>
                    </a:cubicBezTo>
                    <a:cubicBezTo>
                      <a:pt x="1293" y="7539"/>
                      <a:pt x="1134" y="7937"/>
                      <a:pt x="975" y="8295"/>
                    </a:cubicBezTo>
                    <a:cubicBezTo>
                      <a:pt x="796" y="8753"/>
                      <a:pt x="916" y="9171"/>
                      <a:pt x="1234" y="9489"/>
                    </a:cubicBezTo>
                    <a:cubicBezTo>
                      <a:pt x="1342" y="9613"/>
                      <a:pt x="1470" y="9658"/>
                      <a:pt x="1606" y="9658"/>
                    </a:cubicBezTo>
                    <a:cubicBezTo>
                      <a:pt x="1797" y="9658"/>
                      <a:pt x="2003" y="9570"/>
                      <a:pt x="2189" y="9489"/>
                    </a:cubicBezTo>
                    <a:cubicBezTo>
                      <a:pt x="2248" y="9469"/>
                      <a:pt x="2288" y="9449"/>
                      <a:pt x="2348" y="9389"/>
                    </a:cubicBezTo>
                    <a:cubicBezTo>
                      <a:pt x="2686" y="9111"/>
                      <a:pt x="3024" y="8852"/>
                      <a:pt x="3342" y="8554"/>
                    </a:cubicBezTo>
                    <a:cubicBezTo>
                      <a:pt x="3457" y="8429"/>
                      <a:pt x="3573" y="8365"/>
                      <a:pt x="3679" y="8365"/>
                    </a:cubicBezTo>
                    <a:cubicBezTo>
                      <a:pt x="3793" y="8365"/>
                      <a:pt x="3897" y="8439"/>
                      <a:pt x="3979" y="8594"/>
                    </a:cubicBezTo>
                    <a:cubicBezTo>
                      <a:pt x="4257" y="8992"/>
                      <a:pt x="4516" y="9409"/>
                      <a:pt x="4715" y="9847"/>
                    </a:cubicBezTo>
                    <a:cubicBezTo>
                      <a:pt x="4921" y="10323"/>
                      <a:pt x="5331" y="10622"/>
                      <a:pt x="5751" y="10622"/>
                    </a:cubicBezTo>
                    <a:cubicBezTo>
                      <a:pt x="5857" y="10622"/>
                      <a:pt x="5963" y="10603"/>
                      <a:pt x="6068" y="10563"/>
                    </a:cubicBezTo>
                    <a:cubicBezTo>
                      <a:pt x="6545" y="10384"/>
                      <a:pt x="6744" y="9827"/>
                      <a:pt x="6545" y="9191"/>
                    </a:cubicBezTo>
                    <a:cubicBezTo>
                      <a:pt x="6306" y="8395"/>
                      <a:pt x="6048" y="7599"/>
                      <a:pt x="5829" y="6943"/>
                    </a:cubicBezTo>
                    <a:cubicBezTo>
                      <a:pt x="6386" y="6445"/>
                      <a:pt x="6923" y="6087"/>
                      <a:pt x="7321" y="5610"/>
                    </a:cubicBezTo>
                    <a:cubicBezTo>
                      <a:pt x="7500" y="5451"/>
                      <a:pt x="7520" y="5053"/>
                      <a:pt x="7440" y="4774"/>
                    </a:cubicBezTo>
                    <a:cubicBezTo>
                      <a:pt x="7367" y="4442"/>
                      <a:pt x="7139" y="4213"/>
                      <a:pt x="6757" y="4213"/>
                    </a:cubicBezTo>
                    <a:cubicBezTo>
                      <a:pt x="6727" y="4213"/>
                      <a:pt x="6696" y="4214"/>
                      <a:pt x="6664" y="4217"/>
                    </a:cubicBezTo>
                    <a:cubicBezTo>
                      <a:pt x="6581" y="4228"/>
                      <a:pt x="6499" y="4231"/>
                      <a:pt x="6418" y="4231"/>
                    </a:cubicBezTo>
                    <a:cubicBezTo>
                      <a:pt x="6235" y="4231"/>
                      <a:pt x="6056" y="4213"/>
                      <a:pt x="5872" y="4213"/>
                    </a:cubicBezTo>
                    <a:cubicBezTo>
                      <a:pt x="5825" y="4213"/>
                      <a:pt x="5777" y="4214"/>
                      <a:pt x="5730" y="4217"/>
                    </a:cubicBezTo>
                    <a:cubicBezTo>
                      <a:pt x="5697" y="4221"/>
                      <a:pt x="5666" y="4223"/>
                      <a:pt x="5637" y="4223"/>
                    </a:cubicBezTo>
                    <a:cubicBezTo>
                      <a:pt x="5376" y="4223"/>
                      <a:pt x="5226" y="4068"/>
                      <a:pt x="5173" y="3800"/>
                    </a:cubicBezTo>
                    <a:cubicBezTo>
                      <a:pt x="5073" y="3004"/>
                      <a:pt x="4914" y="2228"/>
                      <a:pt x="4914" y="1432"/>
                    </a:cubicBezTo>
                    <a:cubicBezTo>
                      <a:pt x="4874" y="716"/>
                      <a:pt x="4635" y="279"/>
                      <a:pt x="3979" y="20"/>
                    </a:cubicBezTo>
                    <a:cubicBezTo>
                      <a:pt x="3919" y="10"/>
                      <a:pt x="3835" y="0"/>
                      <a:pt x="375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01" name="Google Shape;501;p9"/>
            <p:cNvGrpSpPr/>
            <p:nvPr/>
          </p:nvGrpSpPr>
          <p:grpSpPr>
            <a:xfrm>
              <a:off x="333150" y="2652863"/>
              <a:ext cx="228602" cy="240023"/>
              <a:chOff x="6842675" y="1094413"/>
              <a:chExt cx="228602" cy="240023"/>
            </a:xfrm>
          </p:grpSpPr>
          <p:sp>
            <p:nvSpPr>
              <p:cNvPr id="502" name="Google Shape;502;p9"/>
              <p:cNvSpPr/>
              <p:nvPr/>
            </p:nvSpPr>
            <p:spPr>
              <a:xfrm>
                <a:off x="6842675" y="1094413"/>
                <a:ext cx="228602" cy="240023"/>
              </a:xfrm>
              <a:custGeom>
                <a:avLst/>
                <a:gdLst/>
                <a:ahLst/>
                <a:cxnLst/>
                <a:rect l="l" t="t" r="r" b="b"/>
                <a:pathLst>
                  <a:path w="9589" h="12593" extrusionOk="0">
                    <a:moveTo>
                      <a:pt x="4775" y="0"/>
                    </a:moveTo>
                    <a:cubicBezTo>
                      <a:pt x="4277" y="0"/>
                      <a:pt x="3999" y="239"/>
                      <a:pt x="3820" y="398"/>
                    </a:cubicBezTo>
                    <a:lnTo>
                      <a:pt x="3720" y="537"/>
                    </a:lnTo>
                    <a:cubicBezTo>
                      <a:pt x="3462" y="836"/>
                      <a:pt x="3104" y="1234"/>
                      <a:pt x="2965" y="1751"/>
                    </a:cubicBezTo>
                    <a:cubicBezTo>
                      <a:pt x="2766" y="2487"/>
                      <a:pt x="2626" y="3263"/>
                      <a:pt x="2507" y="3979"/>
                    </a:cubicBezTo>
                    <a:lnTo>
                      <a:pt x="2487" y="4158"/>
                    </a:lnTo>
                    <a:cubicBezTo>
                      <a:pt x="2467" y="4158"/>
                      <a:pt x="2427" y="4158"/>
                      <a:pt x="2408" y="4138"/>
                    </a:cubicBezTo>
                    <a:cubicBezTo>
                      <a:pt x="2328" y="4138"/>
                      <a:pt x="2268" y="4118"/>
                      <a:pt x="2189" y="4118"/>
                    </a:cubicBezTo>
                    <a:cubicBezTo>
                      <a:pt x="1433" y="4118"/>
                      <a:pt x="478" y="4655"/>
                      <a:pt x="279" y="5451"/>
                    </a:cubicBezTo>
                    <a:cubicBezTo>
                      <a:pt x="1" y="6565"/>
                      <a:pt x="438" y="7460"/>
                      <a:pt x="1493" y="7918"/>
                    </a:cubicBezTo>
                    <a:cubicBezTo>
                      <a:pt x="1393" y="8156"/>
                      <a:pt x="1294" y="8415"/>
                      <a:pt x="1194" y="8693"/>
                    </a:cubicBezTo>
                    <a:lnTo>
                      <a:pt x="1115" y="8892"/>
                    </a:lnTo>
                    <a:cubicBezTo>
                      <a:pt x="796" y="9648"/>
                      <a:pt x="936" y="10484"/>
                      <a:pt x="1532" y="11120"/>
                    </a:cubicBezTo>
                    <a:cubicBezTo>
                      <a:pt x="1831" y="11439"/>
                      <a:pt x="2229" y="11618"/>
                      <a:pt x="2666" y="11618"/>
                    </a:cubicBezTo>
                    <a:cubicBezTo>
                      <a:pt x="3004" y="11618"/>
                      <a:pt x="3283" y="11518"/>
                      <a:pt x="3502" y="11419"/>
                    </a:cubicBezTo>
                    <a:lnTo>
                      <a:pt x="3601" y="11399"/>
                    </a:lnTo>
                    <a:cubicBezTo>
                      <a:pt x="3820" y="11319"/>
                      <a:pt x="3979" y="11200"/>
                      <a:pt x="4079" y="11120"/>
                    </a:cubicBezTo>
                    <a:cubicBezTo>
                      <a:pt x="4079" y="11120"/>
                      <a:pt x="4496" y="10742"/>
                      <a:pt x="4596" y="10683"/>
                    </a:cubicBezTo>
                    <a:cubicBezTo>
                      <a:pt x="4695" y="10842"/>
                      <a:pt x="4795" y="11041"/>
                      <a:pt x="4894" y="11220"/>
                    </a:cubicBezTo>
                    <a:cubicBezTo>
                      <a:pt x="5292" y="12075"/>
                      <a:pt x="6048" y="12592"/>
                      <a:pt x="6864" y="12592"/>
                    </a:cubicBezTo>
                    <a:cubicBezTo>
                      <a:pt x="7082" y="12592"/>
                      <a:pt x="7301" y="12533"/>
                      <a:pt x="7540" y="12473"/>
                    </a:cubicBezTo>
                    <a:cubicBezTo>
                      <a:pt x="8535" y="12095"/>
                      <a:pt x="8972" y="11001"/>
                      <a:pt x="8594" y="9847"/>
                    </a:cubicBezTo>
                    <a:cubicBezTo>
                      <a:pt x="8435" y="9310"/>
                      <a:pt x="8256" y="8733"/>
                      <a:pt x="8077" y="8236"/>
                    </a:cubicBezTo>
                    <a:cubicBezTo>
                      <a:pt x="8475" y="7918"/>
                      <a:pt x="8833" y="7619"/>
                      <a:pt x="9171" y="7261"/>
                    </a:cubicBezTo>
                    <a:cubicBezTo>
                      <a:pt x="9549" y="6824"/>
                      <a:pt x="9589" y="6068"/>
                      <a:pt x="9469" y="5531"/>
                    </a:cubicBezTo>
                    <a:cubicBezTo>
                      <a:pt x="9271" y="4735"/>
                      <a:pt x="8634" y="4237"/>
                      <a:pt x="7838" y="4237"/>
                    </a:cubicBezTo>
                    <a:lnTo>
                      <a:pt x="7142" y="4237"/>
                    </a:lnTo>
                    <a:cubicBezTo>
                      <a:pt x="7142" y="4158"/>
                      <a:pt x="7102" y="4098"/>
                      <a:pt x="7102" y="4039"/>
                    </a:cubicBezTo>
                    <a:cubicBezTo>
                      <a:pt x="7043" y="3482"/>
                      <a:pt x="6943" y="2944"/>
                      <a:pt x="6943" y="2447"/>
                    </a:cubicBezTo>
                    <a:cubicBezTo>
                      <a:pt x="6903" y="975"/>
                      <a:pt x="6068" y="378"/>
                      <a:pt x="5372" y="100"/>
                    </a:cubicBezTo>
                    <a:cubicBezTo>
                      <a:pt x="5193" y="40"/>
                      <a:pt x="4994" y="0"/>
                      <a:pt x="47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42863" dist="28575" dir="600000" algn="bl" rotWithShape="0">
                  <a:srgbClr val="000000">
                    <a:alpha val="1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3" name="Google Shape;503;p9"/>
              <p:cNvSpPr/>
              <p:nvPr/>
            </p:nvSpPr>
            <p:spPr>
              <a:xfrm>
                <a:off x="6869709" y="1116408"/>
                <a:ext cx="179277" cy="202474"/>
              </a:xfrm>
              <a:custGeom>
                <a:avLst/>
                <a:gdLst/>
                <a:ahLst/>
                <a:cxnLst/>
                <a:rect l="l" t="t" r="r" b="b"/>
                <a:pathLst>
                  <a:path w="7520" h="10623" extrusionOk="0">
                    <a:moveTo>
                      <a:pt x="3755" y="0"/>
                    </a:moveTo>
                    <a:cubicBezTo>
                      <a:pt x="3676" y="0"/>
                      <a:pt x="3601" y="10"/>
                      <a:pt x="3561" y="40"/>
                    </a:cubicBezTo>
                    <a:cubicBezTo>
                      <a:pt x="3323" y="318"/>
                      <a:pt x="2984" y="637"/>
                      <a:pt x="2885" y="995"/>
                    </a:cubicBezTo>
                    <a:cubicBezTo>
                      <a:pt x="2666" y="1810"/>
                      <a:pt x="2547" y="2666"/>
                      <a:pt x="2388" y="3501"/>
                    </a:cubicBezTo>
                    <a:cubicBezTo>
                      <a:pt x="2304" y="4055"/>
                      <a:pt x="2220" y="4212"/>
                      <a:pt x="1826" y="4212"/>
                    </a:cubicBezTo>
                    <a:cubicBezTo>
                      <a:pt x="1753" y="4212"/>
                      <a:pt x="1669" y="4207"/>
                      <a:pt x="1572" y="4197"/>
                    </a:cubicBezTo>
                    <a:cubicBezTo>
                      <a:pt x="1453" y="4197"/>
                      <a:pt x="1353" y="4178"/>
                      <a:pt x="1234" y="4158"/>
                    </a:cubicBezTo>
                    <a:cubicBezTo>
                      <a:pt x="1203" y="4153"/>
                      <a:pt x="1170" y="4150"/>
                      <a:pt x="1136" y="4150"/>
                    </a:cubicBezTo>
                    <a:cubicBezTo>
                      <a:pt x="761" y="4150"/>
                      <a:pt x="252" y="4441"/>
                      <a:pt x="179" y="4715"/>
                    </a:cubicBezTo>
                    <a:cubicBezTo>
                      <a:pt x="0" y="5411"/>
                      <a:pt x="219" y="5809"/>
                      <a:pt x="896" y="6067"/>
                    </a:cubicBezTo>
                    <a:cubicBezTo>
                      <a:pt x="1512" y="6286"/>
                      <a:pt x="1652" y="6505"/>
                      <a:pt x="1413" y="7142"/>
                    </a:cubicBezTo>
                    <a:cubicBezTo>
                      <a:pt x="1293" y="7539"/>
                      <a:pt x="1134" y="7937"/>
                      <a:pt x="975" y="8295"/>
                    </a:cubicBezTo>
                    <a:cubicBezTo>
                      <a:pt x="796" y="8753"/>
                      <a:pt x="916" y="9171"/>
                      <a:pt x="1234" y="9489"/>
                    </a:cubicBezTo>
                    <a:cubicBezTo>
                      <a:pt x="1342" y="9613"/>
                      <a:pt x="1470" y="9658"/>
                      <a:pt x="1606" y="9658"/>
                    </a:cubicBezTo>
                    <a:cubicBezTo>
                      <a:pt x="1797" y="9658"/>
                      <a:pt x="2003" y="9570"/>
                      <a:pt x="2189" y="9489"/>
                    </a:cubicBezTo>
                    <a:cubicBezTo>
                      <a:pt x="2248" y="9469"/>
                      <a:pt x="2288" y="9449"/>
                      <a:pt x="2348" y="9389"/>
                    </a:cubicBezTo>
                    <a:cubicBezTo>
                      <a:pt x="2686" y="9111"/>
                      <a:pt x="3024" y="8852"/>
                      <a:pt x="3342" y="8554"/>
                    </a:cubicBezTo>
                    <a:cubicBezTo>
                      <a:pt x="3457" y="8429"/>
                      <a:pt x="3573" y="8365"/>
                      <a:pt x="3679" y="8365"/>
                    </a:cubicBezTo>
                    <a:cubicBezTo>
                      <a:pt x="3793" y="8365"/>
                      <a:pt x="3897" y="8439"/>
                      <a:pt x="3979" y="8594"/>
                    </a:cubicBezTo>
                    <a:cubicBezTo>
                      <a:pt x="4257" y="8992"/>
                      <a:pt x="4516" y="9409"/>
                      <a:pt x="4715" y="9847"/>
                    </a:cubicBezTo>
                    <a:cubicBezTo>
                      <a:pt x="4921" y="10323"/>
                      <a:pt x="5331" y="10622"/>
                      <a:pt x="5751" y="10622"/>
                    </a:cubicBezTo>
                    <a:cubicBezTo>
                      <a:pt x="5857" y="10622"/>
                      <a:pt x="5963" y="10603"/>
                      <a:pt x="6068" y="10563"/>
                    </a:cubicBezTo>
                    <a:cubicBezTo>
                      <a:pt x="6545" y="10384"/>
                      <a:pt x="6744" y="9827"/>
                      <a:pt x="6545" y="9191"/>
                    </a:cubicBezTo>
                    <a:cubicBezTo>
                      <a:pt x="6306" y="8395"/>
                      <a:pt x="6048" y="7599"/>
                      <a:pt x="5829" y="6943"/>
                    </a:cubicBezTo>
                    <a:cubicBezTo>
                      <a:pt x="6386" y="6445"/>
                      <a:pt x="6923" y="6087"/>
                      <a:pt x="7321" y="5610"/>
                    </a:cubicBezTo>
                    <a:cubicBezTo>
                      <a:pt x="7500" y="5451"/>
                      <a:pt x="7520" y="5053"/>
                      <a:pt x="7440" y="4774"/>
                    </a:cubicBezTo>
                    <a:cubicBezTo>
                      <a:pt x="7367" y="4442"/>
                      <a:pt x="7139" y="4213"/>
                      <a:pt x="6757" y="4213"/>
                    </a:cubicBezTo>
                    <a:cubicBezTo>
                      <a:pt x="6727" y="4213"/>
                      <a:pt x="6696" y="4214"/>
                      <a:pt x="6664" y="4217"/>
                    </a:cubicBezTo>
                    <a:cubicBezTo>
                      <a:pt x="6581" y="4228"/>
                      <a:pt x="6499" y="4231"/>
                      <a:pt x="6418" y="4231"/>
                    </a:cubicBezTo>
                    <a:cubicBezTo>
                      <a:pt x="6235" y="4231"/>
                      <a:pt x="6056" y="4213"/>
                      <a:pt x="5872" y="4213"/>
                    </a:cubicBezTo>
                    <a:cubicBezTo>
                      <a:pt x="5825" y="4213"/>
                      <a:pt x="5777" y="4214"/>
                      <a:pt x="5730" y="4217"/>
                    </a:cubicBezTo>
                    <a:cubicBezTo>
                      <a:pt x="5697" y="4221"/>
                      <a:pt x="5666" y="4223"/>
                      <a:pt x="5637" y="4223"/>
                    </a:cubicBezTo>
                    <a:cubicBezTo>
                      <a:pt x="5376" y="4223"/>
                      <a:pt x="5226" y="4068"/>
                      <a:pt x="5173" y="3800"/>
                    </a:cubicBezTo>
                    <a:cubicBezTo>
                      <a:pt x="5073" y="3004"/>
                      <a:pt x="4914" y="2228"/>
                      <a:pt x="4914" y="1432"/>
                    </a:cubicBezTo>
                    <a:cubicBezTo>
                      <a:pt x="4874" y="716"/>
                      <a:pt x="4635" y="279"/>
                      <a:pt x="3979" y="20"/>
                    </a:cubicBezTo>
                    <a:cubicBezTo>
                      <a:pt x="3919" y="10"/>
                      <a:pt x="3835" y="0"/>
                      <a:pt x="375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04" name="Google Shape;504;p9"/>
            <p:cNvGrpSpPr/>
            <p:nvPr/>
          </p:nvGrpSpPr>
          <p:grpSpPr>
            <a:xfrm>
              <a:off x="7899875" y="4127013"/>
              <a:ext cx="228602" cy="240023"/>
              <a:chOff x="6842675" y="1094413"/>
              <a:chExt cx="228602" cy="240023"/>
            </a:xfrm>
          </p:grpSpPr>
          <p:sp>
            <p:nvSpPr>
              <p:cNvPr id="505" name="Google Shape;505;p9"/>
              <p:cNvSpPr/>
              <p:nvPr/>
            </p:nvSpPr>
            <p:spPr>
              <a:xfrm>
                <a:off x="6842675" y="1094413"/>
                <a:ext cx="228602" cy="240023"/>
              </a:xfrm>
              <a:custGeom>
                <a:avLst/>
                <a:gdLst/>
                <a:ahLst/>
                <a:cxnLst/>
                <a:rect l="l" t="t" r="r" b="b"/>
                <a:pathLst>
                  <a:path w="9589" h="12593" extrusionOk="0">
                    <a:moveTo>
                      <a:pt x="4775" y="0"/>
                    </a:moveTo>
                    <a:cubicBezTo>
                      <a:pt x="4277" y="0"/>
                      <a:pt x="3999" y="239"/>
                      <a:pt x="3820" y="398"/>
                    </a:cubicBezTo>
                    <a:lnTo>
                      <a:pt x="3720" y="537"/>
                    </a:lnTo>
                    <a:cubicBezTo>
                      <a:pt x="3462" y="836"/>
                      <a:pt x="3104" y="1234"/>
                      <a:pt x="2965" y="1751"/>
                    </a:cubicBezTo>
                    <a:cubicBezTo>
                      <a:pt x="2766" y="2487"/>
                      <a:pt x="2626" y="3263"/>
                      <a:pt x="2507" y="3979"/>
                    </a:cubicBezTo>
                    <a:lnTo>
                      <a:pt x="2487" y="4158"/>
                    </a:lnTo>
                    <a:cubicBezTo>
                      <a:pt x="2467" y="4158"/>
                      <a:pt x="2427" y="4158"/>
                      <a:pt x="2408" y="4138"/>
                    </a:cubicBezTo>
                    <a:cubicBezTo>
                      <a:pt x="2328" y="4138"/>
                      <a:pt x="2268" y="4118"/>
                      <a:pt x="2189" y="4118"/>
                    </a:cubicBezTo>
                    <a:cubicBezTo>
                      <a:pt x="1433" y="4118"/>
                      <a:pt x="478" y="4655"/>
                      <a:pt x="279" y="5451"/>
                    </a:cubicBezTo>
                    <a:cubicBezTo>
                      <a:pt x="1" y="6565"/>
                      <a:pt x="438" y="7460"/>
                      <a:pt x="1493" y="7918"/>
                    </a:cubicBezTo>
                    <a:cubicBezTo>
                      <a:pt x="1393" y="8156"/>
                      <a:pt x="1294" y="8415"/>
                      <a:pt x="1194" y="8693"/>
                    </a:cubicBezTo>
                    <a:lnTo>
                      <a:pt x="1115" y="8892"/>
                    </a:lnTo>
                    <a:cubicBezTo>
                      <a:pt x="796" y="9648"/>
                      <a:pt x="936" y="10484"/>
                      <a:pt x="1532" y="11120"/>
                    </a:cubicBezTo>
                    <a:cubicBezTo>
                      <a:pt x="1831" y="11439"/>
                      <a:pt x="2229" y="11618"/>
                      <a:pt x="2666" y="11618"/>
                    </a:cubicBezTo>
                    <a:cubicBezTo>
                      <a:pt x="3004" y="11618"/>
                      <a:pt x="3283" y="11518"/>
                      <a:pt x="3502" y="11419"/>
                    </a:cubicBezTo>
                    <a:lnTo>
                      <a:pt x="3601" y="11399"/>
                    </a:lnTo>
                    <a:cubicBezTo>
                      <a:pt x="3820" y="11319"/>
                      <a:pt x="3979" y="11200"/>
                      <a:pt x="4079" y="11120"/>
                    </a:cubicBezTo>
                    <a:cubicBezTo>
                      <a:pt x="4079" y="11120"/>
                      <a:pt x="4496" y="10742"/>
                      <a:pt x="4596" y="10683"/>
                    </a:cubicBezTo>
                    <a:cubicBezTo>
                      <a:pt x="4695" y="10842"/>
                      <a:pt x="4795" y="11041"/>
                      <a:pt x="4894" y="11220"/>
                    </a:cubicBezTo>
                    <a:cubicBezTo>
                      <a:pt x="5292" y="12075"/>
                      <a:pt x="6048" y="12592"/>
                      <a:pt x="6864" y="12592"/>
                    </a:cubicBezTo>
                    <a:cubicBezTo>
                      <a:pt x="7082" y="12592"/>
                      <a:pt x="7301" y="12533"/>
                      <a:pt x="7540" y="12473"/>
                    </a:cubicBezTo>
                    <a:cubicBezTo>
                      <a:pt x="8535" y="12095"/>
                      <a:pt x="8972" y="11001"/>
                      <a:pt x="8594" y="9847"/>
                    </a:cubicBezTo>
                    <a:cubicBezTo>
                      <a:pt x="8435" y="9310"/>
                      <a:pt x="8256" y="8733"/>
                      <a:pt x="8077" y="8236"/>
                    </a:cubicBezTo>
                    <a:cubicBezTo>
                      <a:pt x="8475" y="7918"/>
                      <a:pt x="8833" y="7619"/>
                      <a:pt x="9171" y="7261"/>
                    </a:cubicBezTo>
                    <a:cubicBezTo>
                      <a:pt x="9549" y="6824"/>
                      <a:pt x="9589" y="6068"/>
                      <a:pt x="9469" y="5531"/>
                    </a:cubicBezTo>
                    <a:cubicBezTo>
                      <a:pt x="9271" y="4735"/>
                      <a:pt x="8634" y="4237"/>
                      <a:pt x="7838" y="4237"/>
                    </a:cubicBezTo>
                    <a:lnTo>
                      <a:pt x="7142" y="4237"/>
                    </a:lnTo>
                    <a:cubicBezTo>
                      <a:pt x="7142" y="4158"/>
                      <a:pt x="7102" y="4098"/>
                      <a:pt x="7102" y="4039"/>
                    </a:cubicBezTo>
                    <a:cubicBezTo>
                      <a:pt x="7043" y="3482"/>
                      <a:pt x="6943" y="2944"/>
                      <a:pt x="6943" y="2447"/>
                    </a:cubicBezTo>
                    <a:cubicBezTo>
                      <a:pt x="6903" y="975"/>
                      <a:pt x="6068" y="378"/>
                      <a:pt x="5372" y="100"/>
                    </a:cubicBezTo>
                    <a:cubicBezTo>
                      <a:pt x="5193" y="40"/>
                      <a:pt x="4994" y="0"/>
                      <a:pt x="47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42863" dist="28575" dir="600000" algn="bl" rotWithShape="0">
                  <a:srgbClr val="000000">
                    <a:alpha val="1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6" name="Google Shape;506;p9"/>
              <p:cNvSpPr/>
              <p:nvPr/>
            </p:nvSpPr>
            <p:spPr>
              <a:xfrm>
                <a:off x="6869709" y="1116408"/>
                <a:ext cx="179277" cy="202474"/>
              </a:xfrm>
              <a:custGeom>
                <a:avLst/>
                <a:gdLst/>
                <a:ahLst/>
                <a:cxnLst/>
                <a:rect l="l" t="t" r="r" b="b"/>
                <a:pathLst>
                  <a:path w="7520" h="10623" extrusionOk="0">
                    <a:moveTo>
                      <a:pt x="3755" y="0"/>
                    </a:moveTo>
                    <a:cubicBezTo>
                      <a:pt x="3676" y="0"/>
                      <a:pt x="3601" y="10"/>
                      <a:pt x="3561" y="40"/>
                    </a:cubicBezTo>
                    <a:cubicBezTo>
                      <a:pt x="3323" y="318"/>
                      <a:pt x="2984" y="637"/>
                      <a:pt x="2885" y="995"/>
                    </a:cubicBezTo>
                    <a:cubicBezTo>
                      <a:pt x="2666" y="1810"/>
                      <a:pt x="2547" y="2666"/>
                      <a:pt x="2388" y="3501"/>
                    </a:cubicBezTo>
                    <a:cubicBezTo>
                      <a:pt x="2304" y="4055"/>
                      <a:pt x="2220" y="4212"/>
                      <a:pt x="1826" y="4212"/>
                    </a:cubicBezTo>
                    <a:cubicBezTo>
                      <a:pt x="1753" y="4212"/>
                      <a:pt x="1669" y="4207"/>
                      <a:pt x="1572" y="4197"/>
                    </a:cubicBezTo>
                    <a:cubicBezTo>
                      <a:pt x="1453" y="4197"/>
                      <a:pt x="1353" y="4178"/>
                      <a:pt x="1234" y="4158"/>
                    </a:cubicBezTo>
                    <a:cubicBezTo>
                      <a:pt x="1203" y="4153"/>
                      <a:pt x="1170" y="4150"/>
                      <a:pt x="1136" y="4150"/>
                    </a:cubicBezTo>
                    <a:cubicBezTo>
                      <a:pt x="761" y="4150"/>
                      <a:pt x="252" y="4441"/>
                      <a:pt x="179" y="4715"/>
                    </a:cubicBezTo>
                    <a:cubicBezTo>
                      <a:pt x="0" y="5411"/>
                      <a:pt x="219" y="5809"/>
                      <a:pt x="896" y="6067"/>
                    </a:cubicBezTo>
                    <a:cubicBezTo>
                      <a:pt x="1512" y="6286"/>
                      <a:pt x="1652" y="6505"/>
                      <a:pt x="1413" y="7142"/>
                    </a:cubicBezTo>
                    <a:cubicBezTo>
                      <a:pt x="1293" y="7539"/>
                      <a:pt x="1134" y="7937"/>
                      <a:pt x="975" y="8295"/>
                    </a:cubicBezTo>
                    <a:cubicBezTo>
                      <a:pt x="796" y="8753"/>
                      <a:pt x="916" y="9171"/>
                      <a:pt x="1234" y="9489"/>
                    </a:cubicBezTo>
                    <a:cubicBezTo>
                      <a:pt x="1342" y="9613"/>
                      <a:pt x="1470" y="9658"/>
                      <a:pt x="1606" y="9658"/>
                    </a:cubicBezTo>
                    <a:cubicBezTo>
                      <a:pt x="1797" y="9658"/>
                      <a:pt x="2003" y="9570"/>
                      <a:pt x="2189" y="9489"/>
                    </a:cubicBezTo>
                    <a:cubicBezTo>
                      <a:pt x="2248" y="9469"/>
                      <a:pt x="2288" y="9449"/>
                      <a:pt x="2348" y="9389"/>
                    </a:cubicBezTo>
                    <a:cubicBezTo>
                      <a:pt x="2686" y="9111"/>
                      <a:pt x="3024" y="8852"/>
                      <a:pt x="3342" y="8554"/>
                    </a:cubicBezTo>
                    <a:cubicBezTo>
                      <a:pt x="3457" y="8429"/>
                      <a:pt x="3573" y="8365"/>
                      <a:pt x="3679" y="8365"/>
                    </a:cubicBezTo>
                    <a:cubicBezTo>
                      <a:pt x="3793" y="8365"/>
                      <a:pt x="3897" y="8439"/>
                      <a:pt x="3979" y="8594"/>
                    </a:cubicBezTo>
                    <a:cubicBezTo>
                      <a:pt x="4257" y="8992"/>
                      <a:pt x="4516" y="9409"/>
                      <a:pt x="4715" y="9847"/>
                    </a:cubicBezTo>
                    <a:cubicBezTo>
                      <a:pt x="4921" y="10323"/>
                      <a:pt x="5331" y="10622"/>
                      <a:pt x="5751" y="10622"/>
                    </a:cubicBezTo>
                    <a:cubicBezTo>
                      <a:pt x="5857" y="10622"/>
                      <a:pt x="5963" y="10603"/>
                      <a:pt x="6068" y="10563"/>
                    </a:cubicBezTo>
                    <a:cubicBezTo>
                      <a:pt x="6545" y="10384"/>
                      <a:pt x="6744" y="9827"/>
                      <a:pt x="6545" y="9191"/>
                    </a:cubicBezTo>
                    <a:cubicBezTo>
                      <a:pt x="6306" y="8395"/>
                      <a:pt x="6048" y="7599"/>
                      <a:pt x="5829" y="6943"/>
                    </a:cubicBezTo>
                    <a:cubicBezTo>
                      <a:pt x="6386" y="6445"/>
                      <a:pt x="6923" y="6087"/>
                      <a:pt x="7321" y="5610"/>
                    </a:cubicBezTo>
                    <a:cubicBezTo>
                      <a:pt x="7500" y="5451"/>
                      <a:pt x="7520" y="5053"/>
                      <a:pt x="7440" y="4774"/>
                    </a:cubicBezTo>
                    <a:cubicBezTo>
                      <a:pt x="7367" y="4442"/>
                      <a:pt x="7139" y="4213"/>
                      <a:pt x="6757" y="4213"/>
                    </a:cubicBezTo>
                    <a:cubicBezTo>
                      <a:pt x="6727" y="4213"/>
                      <a:pt x="6696" y="4214"/>
                      <a:pt x="6664" y="4217"/>
                    </a:cubicBezTo>
                    <a:cubicBezTo>
                      <a:pt x="6581" y="4228"/>
                      <a:pt x="6499" y="4231"/>
                      <a:pt x="6418" y="4231"/>
                    </a:cubicBezTo>
                    <a:cubicBezTo>
                      <a:pt x="6235" y="4231"/>
                      <a:pt x="6056" y="4213"/>
                      <a:pt x="5872" y="4213"/>
                    </a:cubicBezTo>
                    <a:cubicBezTo>
                      <a:pt x="5825" y="4213"/>
                      <a:pt x="5777" y="4214"/>
                      <a:pt x="5730" y="4217"/>
                    </a:cubicBezTo>
                    <a:cubicBezTo>
                      <a:pt x="5697" y="4221"/>
                      <a:pt x="5666" y="4223"/>
                      <a:pt x="5637" y="4223"/>
                    </a:cubicBezTo>
                    <a:cubicBezTo>
                      <a:pt x="5376" y="4223"/>
                      <a:pt x="5226" y="4068"/>
                      <a:pt x="5173" y="3800"/>
                    </a:cubicBezTo>
                    <a:cubicBezTo>
                      <a:pt x="5073" y="3004"/>
                      <a:pt x="4914" y="2228"/>
                      <a:pt x="4914" y="1432"/>
                    </a:cubicBezTo>
                    <a:cubicBezTo>
                      <a:pt x="4874" y="716"/>
                      <a:pt x="4635" y="279"/>
                      <a:pt x="3979" y="20"/>
                    </a:cubicBezTo>
                    <a:cubicBezTo>
                      <a:pt x="3919" y="10"/>
                      <a:pt x="3835" y="0"/>
                      <a:pt x="375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07" name="Google Shape;507;p9"/>
            <p:cNvGrpSpPr/>
            <p:nvPr/>
          </p:nvGrpSpPr>
          <p:grpSpPr>
            <a:xfrm>
              <a:off x="2797475" y="560275"/>
              <a:ext cx="228602" cy="240023"/>
              <a:chOff x="6842675" y="1094413"/>
              <a:chExt cx="228602" cy="240023"/>
            </a:xfrm>
          </p:grpSpPr>
          <p:sp>
            <p:nvSpPr>
              <p:cNvPr id="508" name="Google Shape;508;p9"/>
              <p:cNvSpPr/>
              <p:nvPr/>
            </p:nvSpPr>
            <p:spPr>
              <a:xfrm>
                <a:off x="6842675" y="1094413"/>
                <a:ext cx="228602" cy="240023"/>
              </a:xfrm>
              <a:custGeom>
                <a:avLst/>
                <a:gdLst/>
                <a:ahLst/>
                <a:cxnLst/>
                <a:rect l="l" t="t" r="r" b="b"/>
                <a:pathLst>
                  <a:path w="9589" h="12593" extrusionOk="0">
                    <a:moveTo>
                      <a:pt x="4775" y="0"/>
                    </a:moveTo>
                    <a:cubicBezTo>
                      <a:pt x="4277" y="0"/>
                      <a:pt x="3999" y="239"/>
                      <a:pt x="3820" y="398"/>
                    </a:cubicBezTo>
                    <a:lnTo>
                      <a:pt x="3720" y="537"/>
                    </a:lnTo>
                    <a:cubicBezTo>
                      <a:pt x="3462" y="836"/>
                      <a:pt x="3104" y="1234"/>
                      <a:pt x="2965" y="1751"/>
                    </a:cubicBezTo>
                    <a:cubicBezTo>
                      <a:pt x="2766" y="2487"/>
                      <a:pt x="2626" y="3263"/>
                      <a:pt x="2507" y="3979"/>
                    </a:cubicBezTo>
                    <a:lnTo>
                      <a:pt x="2487" y="4158"/>
                    </a:lnTo>
                    <a:cubicBezTo>
                      <a:pt x="2467" y="4158"/>
                      <a:pt x="2427" y="4158"/>
                      <a:pt x="2408" y="4138"/>
                    </a:cubicBezTo>
                    <a:cubicBezTo>
                      <a:pt x="2328" y="4138"/>
                      <a:pt x="2268" y="4118"/>
                      <a:pt x="2189" y="4118"/>
                    </a:cubicBezTo>
                    <a:cubicBezTo>
                      <a:pt x="1433" y="4118"/>
                      <a:pt x="478" y="4655"/>
                      <a:pt x="279" y="5451"/>
                    </a:cubicBezTo>
                    <a:cubicBezTo>
                      <a:pt x="1" y="6565"/>
                      <a:pt x="438" y="7460"/>
                      <a:pt x="1493" y="7918"/>
                    </a:cubicBezTo>
                    <a:cubicBezTo>
                      <a:pt x="1393" y="8156"/>
                      <a:pt x="1294" y="8415"/>
                      <a:pt x="1194" y="8693"/>
                    </a:cubicBezTo>
                    <a:lnTo>
                      <a:pt x="1115" y="8892"/>
                    </a:lnTo>
                    <a:cubicBezTo>
                      <a:pt x="796" y="9648"/>
                      <a:pt x="936" y="10484"/>
                      <a:pt x="1532" y="11120"/>
                    </a:cubicBezTo>
                    <a:cubicBezTo>
                      <a:pt x="1831" y="11439"/>
                      <a:pt x="2229" y="11618"/>
                      <a:pt x="2666" y="11618"/>
                    </a:cubicBezTo>
                    <a:cubicBezTo>
                      <a:pt x="3004" y="11618"/>
                      <a:pt x="3283" y="11518"/>
                      <a:pt x="3502" y="11419"/>
                    </a:cubicBezTo>
                    <a:lnTo>
                      <a:pt x="3601" y="11399"/>
                    </a:lnTo>
                    <a:cubicBezTo>
                      <a:pt x="3820" y="11319"/>
                      <a:pt x="3979" y="11200"/>
                      <a:pt x="4079" y="11120"/>
                    </a:cubicBezTo>
                    <a:cubicBezTo>
                      <a:pt x="4079" y="11120"/>
                      <a:pt x="4496" y="10742"/>
                      <a:pt x="4596" y="10683"/>
                    </a:cubicBezTo>
                    <a:cubicBezTo>
                      <a:pt x="4695" y="10842"/>
                      <a:pt x="4795" y="11041"/>
                      <a:pt x="4894" y="11220"/>
                    </a:cubicBezTo>
                    <a:cubicBezTo>
                      <a:pt x="5292" y="12075"/>
                      <a:pt x="6048" y="12592"/>
                      <a:pt x="6864" y="12592"/>
                    </a:cubicBezTo>
                    <a:cubicBezTo>
                      <a:pt x="7082" y="12592"/>
                      <a:pt x="7301" y="12533"/>
                      <a:pt x="7540" y="12473"/>
                    </a:cubicBezTo>
                    <a:cubicBezTo>
                      <a:pt x="8535" y="12095"/>
                      <a:pt x="8972" y="11001"/>
                      <a:pt x="8594" y="9847"/>
                    </a:cubicBezTo>
                    <a:cubicBezTo>
                      <a:pt x="8435" y="9310"/>
                      <a:pt x="8256" y="8733"/>
                      <a:pt x="8077" y="8236"/>
                    </a:cubicBezTo>
                    <a:cubicBezTo>
                      <a:pt x="8475" y="7918"/>
                      <a:pt x="8833" y="7619"/>
                      <a:pt x="9171" y="7261"/>
                    </a:cubicBezTo>
                    <a:cubicBezTo>
                      <a:pt x="9549" y="6824"/>
                      <a:pt x="9589" y="6068"/>
                      <a:pt x="9469" y="5531"/>
                    </a:cubicBezTo>
                    <a:cubicBezTo>
                      <a:pt x="9271" y="4735"/>
                      <a:pt x="8634" y="4237"/>
                      <a:pt x="7838" y="4237"/>
                    </a:cubicBezTo>
                    <a:lnTo>
                      <a:pt x="7142" y="4237"/>
                    </a:lnTo>
                    <a:cubicBezTo>
                      <a:pt x="7142" y="4158"/>
                      <a:pt x="7102" y="4098"/>
                      <a:pt x="7102" y="4039"/>
                    </a:cubicBezTo>
                    <a:cubicBezTo>
                      <a:pt x="7043" y="3482"/>
                      <a:pt x="6943" y="2944"/>
                      <a:pt x="6943" y="2447"/>
                    </a:cubicBezTo>
                    <a:cubicBezTo>
                      <a:pt x="6903" y="975"/>
                      <a:pt x="6068" y="378"/>
                      <a:pt x="5372" y="100"/>
                    </a:cubicBezTo>
                    <a:cubicBezTo>
                      <a:pt x="5193" y="40"/>
                      <a:pt x="4994" y="0"/>
                      <a:pt x="47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42863" dist="28575" dir="600000" algn="bl" rotWithShape="0">
                  <a:srgbClr val="000000">
                    <a:alpha val="1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9" name="Google Shape;509;p9"/>
              <p:cNvSpPr/>
              <p:nvPr/>
            </p:nvSpPr>
            <p:spPr>
              <a:xfrm>
                <a:off x="6869709" y="1116408"/>
                <a:ext cx="179277" cy="202474"/>
              </a:xfrm>
              <a:custGeom>
                <a:avLst/>
                <a:gdLst/>
                <a:ahLst/>
                <a:cxnLst/>
                <a:rect l="l" t="t" r="r" b="b"/>
                <a:pathLst>
                  <a:path w="7520" h="10623" extrusionOk="0">
                    <a:moveTo>
                      <a:pt x="3755" y="0"/>
                    </a:moveTo>
                    <a:cubicBezTo>
                      <a:pt x="3676" y="0"/>
                      <a:pt x="3601" y="10"/>
                      <a:pt x="3561" y="40"/>
                    </a:cubicBezTo>
                    <a:cubicBezTo>
                      <a:pt x="3323" y="318"/>
                      <a:pt x="2984" y="637"/>
                      <a:pt x="2885" y="995"/>
                    </a:cubicBezTo>
                    <a:cubicBezTo>
                      <a:pt x="2666" y="1810"/>
                      <a:pt x="2547" y="2666"/>
                      <a:pt x="2388" y="3501"/>
                    </a:cubicBezTo>
                    <a:cubicBezTo>
                      <a:pt x="2304" y="4055"/>
                      <a:pt x="2220" y="4212"/>
                      <a:pt x="1826" y="4212"/>
                    </a:cubicBezTo>
                    <a:cubicBezTo>
                      <a:pt x="1753" y="4212"/>
                      <a:pt x="1669" y="4207"/>
                      <a:pt x="1572" y="4197"/>
                    </a:cubicBezTo>
                    <a:cubicBezTo>
                      <a:pt x="1453" y="4197"/>
                      <a:pt x="1353" y="4178"/>
                      <a:pt x="1234" y="4158"/>
                    </a:cubicBezTo>
                    <a:cubicBezTo>
                      <a:pt x="1203" y="4153"/>
                      <a:pt x="1170" y="4150"/>
                      <a:pt x="1136" y="4150"/>
                    </a:cubicBezTo>
                    <a:cubicBezTo>
                      <a:pt x="761" y="4150"/>
                      <a:pt x="252" y="4441"/>
                      <a:pt x="179" y="4715"/>
                    </a:cubicBezTo>
                    <a:cubicBezTo>
                      <a:pt x="0" y="5411"/>
                      <a:pt x="219" y="5809"/>
                      <a:pt x="896" y="6067"/>
                    </a:cubicBezTo>
                    <a:cubicBezTo>
                      <a:pt x="1512" y="6286"/>
                      <a:pt x="1652" y="6505"/>
                      <a:pt x="1413" y="7142"/>
                    </a:cubicBezTo>
                    <a:cubicBezTo>
                      <a:pt x="1293" y="7539"/>
                      <a:pt x="1134" y="7937"/>
                      <a:pt x="975" y="8295"/>
                    </a:cubicBezTo>
                    <a:cubicBezTo>
                      <a:pt x="796" y="8753"/>
                      <a:pt x="916" y="9171"/>
                      <a:pt x="1234" y="9489"/>
                    </a:cubicBezTo>
                    <a:cubicBezTo>
                      <a:pt x="1342" y="9613"/>
                      <a:pt x="1470" y="9658"/>
                      <a:pt x="1606" y="9658"/>
                    </a:cubicBezTo>
                    <a:cubicBezTo>
                      <a:pt x="1797" y="9658"/>
                      <a:pt x="2003" y="9570"/>
                      <a:pt x="2189" y="9489"/>
                    </a:cubicBezTo>
                    <a:cubicBezTo>
                      <a:pt x="2248" y="9469"/>
                      <a:pt x="2288" y="9449"/>
                      <a:pt x="2348" y="9389"/>
                    </a:cubicBezTo>
                    <a:cubicBezTo>
                      <a:pt x="2686" y="9111"/>
                      <a:pt x="3024" y="8852"/>
                      <a:pt x="3342" y="8554"/>
                    </a:cubicBezTo>
                    <a:cubicBezTo>
                      <a:pt x="3457" y="8429"/>
                      <a:pt x="3573" y="8365"/>
                      <a:pt x="3679" y="8365"/>
                    </a:cubicBezTo>
                    <a:cubicBezTo>
                      <a:pt x="3793" y="8365"/>
                      <a:pt x="3897" y="8439"/>
                      <a:pt x="3979" y="8594"/>
                    </a:cubicBezTo>
                    <a:cubicBezTo>
                      <a:pt x="4257" y="8992"/>
                      <a:pt x="4516" y="9409"/>
                      <a:pt x="4715" y="9847"/>
                    </a:cubicBezTo>
                    <a:cubicBezTo>
                      <a:pt x="4921" y="10323"/>
                      <a:pt x="5331" y="10622"/>
                      <a:pt x="5751" y="10622"/>
                    </a:cubicBezTo>
                    <a:cubicBezTo>
                      <a:pt x="5857" y="10622"/>
                      <a:pt x="5963" y="10603"/>
                      <a:pt x="6068" y="10563"/>
                    </a:cubicBezTo>
                    <a:cubicBezTo>
                      <a:pt x="6545" y="10384"/>
                      <a:pt x="6744" y="9827"/>
                      <a:pt x="6545" y="9191"/>
                    </a:cubicBezTo>
                    <a:cubicBezTo>
                      <a:pt x="6306" y="8395"/>
                      <a:pt x="6048" y="7599"/>
                      <a:pt x="5829" y="6943"/>
                    </a:cubicBezTo>
                    <a:cubicBezTo>
                      <a:pt x="6386" y="6445"/>
                      <a:pt x="6923" y="6087"/>
                      <a:pt x="7321" y="5610"/>
                    </a:cubicBezTo>
                    <a:cubicBezTo>
                      <a:pt x="7500" y="5451"/>
                      <a:pt x="7520" y="5053"/>
                      <a:pt x="7440" y="4774"/>
                    </a:cubicBezTo>
                    <a:cubicBezTo>
                      <a:pt x="7367" y="4442"/>
                      <a:pt x="7139" y="4213"/>
                      <a:pt x="6757" y="4213"/>
                    </a:cubicBezTo>
                    <a:cubicBezTo>
                      <a:pt x="6727" y="4213"/>
                      <a:pt x="6696" y="4214"/>
                      <a:pt x="6664" y="4217"/>
                    </a:cubicBezTo>
                    <a:cubicBezTo>
                      <a:pt x="6581" y="4228"/>
                      <a:pt x="6499" y="4231"/>
                      <a:pt x="6418" y="4231"/>
                    </a:cubicBezTo>
                    <a:cubicBezTo>
                      <a:pt x="6235" y="4231"/>
                      <a:pt x="6056" y="4213"/>
                      <a:pt x="5872" y="4213"/>
                    </a:cubicBezTo>
                    <a:cubicBezTo>
                      <a:pt x="5825" y="4213"/>
                      <a:pt x="5777" y="4214"/>
                      <a:pt x="5730" y="4217"/>
                    </a:cubicBezTo>
                    <a:cubicBezTo>
                      <a:pt x="5697" y="4221"/>
                      <a:pt x="5666" y="4223"/>
                      <a:pt x="5637" y="4223"/>
                    </a:cubicBezTo>
                    <a:cubicBezTo>
                      <a:pt x="5376" y="4223"/>
                      <a:pt x="5226" y="4068"/>
                      <a:pt x="5173" y="3800"/>
                    </a:cubicBezTo>
                    <a:cubicBezTo>
                      <a:pt x="5073" y="3004"/>
                      <a:pt x="4914" y="2228"/>
                      <a:pt x="4914" y="1432"/>
                    </a:cubicBezTo>
                    <a:cubicBezTo>
                      <a:pt x="4874" y="716"/>
                      <a:pt x="4635" y="279"/>
                      <a:pt x="3979" y="20"/>
                    </a:cubicBezTo>
                    <a:cubicBezTo>
                      <a:pt x="3919" y="10"/>
                      <a:pt x="3835" y="0"/>
                      <a:pt x="375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510" name="Google Shape;510;p9"/>
          <p:cNvSpPr txBox="1">
            <a:spLocks noGrp="1"/>
          </p:cNvSpPr>
          <p:nvPr>
            <p:ph type="title"/>
          </p:nvPr>
        </p:nvSpPr>
        <p:spPr>
          <a:xfrm>
            <a:off x="720000" y="1205623"/>
            <a:ext cx="77040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511" name="Google Shape;511;p9"/>
          <p:cNvSpPr txBox="1">
            <a:spLocks noGrp="1"/>
          </p:cNvSpPr>
          <p:nvPr>
            <p:ph type="subTitle" idx="1"/>
          </p:nvPr>
        </p:nvSpPr>
        <p:spPr>
          <a:xfrm>
            <a:off x="2241550" y="2186950"/>
            <a:ext cx="4661100" cy="143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6">
  <p:cSld name="TITLE_ONLY_1_1_3">
    <p:spTree>
      <p:nvGrpSpPr>
        <p:cNvPr id="1" name="Shape 9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6" name="Google Shape;996;p20"/>
          <p:cNvSpPr txBox="1">
            <a:spLocks noGrp="1"/>
          </p:cNvSpPr>
          <p:nvPr>
            <p:ph type="title"/>
          </p:nvPr>
        </p:nvSpPr>
        <p:spPr>
          <a:xfrm>
            <a:off x="720000" y="539496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Font typeface="Grand Hotel"/>
              <a:buNone/>
              <a:defRPr sz="3800">
                <a:latin typeface="Grand Hotel"/>
                <a:ea typeface="Grand Hotel"/>
                <a:cs typeface="Grand Hotel"/>
                <a:sym typeface="Grand Hote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Font typeface="Grand Hotel"/>
              <a:buNone/>
              <a:defRPr sz="3800">
                <a:latin typeface="Grand Hotel"/>
                <a:ea typeface="Grand Hotel"/>
                <a:cs typeface="Grand Hotel"/>
                <a:sym typeface="Grand Hote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Font typeface="Grand Hotel"/>
              <a:buNone/>
              <a:defRPr sz="3800">
                <a:latin typeface="Grand Hotel"/>
                <a:ea typeface="Grand Hotel"/>
                <a:cs typeface="Grand Hotel"/>
                <a:sym typeface="Grand Hote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Font typeface="Grand Hotel"/>
              <a:buNone/>
              <a:defRPr sz="3800">
                <a:latin typeface="Grand Hotel"/>
                <a:ea typeface="Grand Hotel"/>
                <a:cs typeface="Grand Hotel"/>
                <a:sym typeface="Grand Hote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Font typeface="Grand Hotel"/>
              <a:buNone/>
              <a:defRPr sz="3800">
                <a:latin typeface="Grand Hotel"/>
                <a:ea typeface="Grand Hotel"/>
                <a:cs typeface="Grand Hotel"/>
                <a:sym typeface="Grand Hote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Font typeface="Grand Hotel"/>
              <a:buNone/>
              <a:defRPr sz="3800">
                <a:latin typeface="Grand Hotel"/>
                <a:ea typeface="Grand Hotel"/>
                <a:cs typeface="Grand Hotel"/>
                <a:sym typeface="Grand Hote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Font typeface="Grand Hotel"/>
              <a:buNone/>
              <a:defRPr sz="3800">
                <a:latin typeface="Grand Hotel"/>
                <a:ea typeface="Grand Hotel"/>
                <a:cs typeface="Grand Hotel"/>
                <a:sym typeface="Grand Hote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Font typeface="Grand Hotel"/>
              <a:buNone/>
              <a:defRPr sz="3800">
                <a:latin typeface="Grand Hotel"/>
                <a:ea typeface="Grand Hotel"/>
                <a:cs typeface="Grand Hotel"/>
                <a:sym typeface="Grand Hotel"/>
              </a:defRPr>
            </a:lvl9pPr>
          </a:lstStyle>
          <a:p>
            <a:endParaRPr/>
          </a:p>
        </p:txBody>
      </p:sp>
      <p:grpSp>
        <p:nvGrpSpPr>
          <p:cNvPr id="997" name="Google Shape;997;p20"/>
          <p:cNvGrpSpPr/>
          <p:nvPr/>
        </p:nvGrpSpPr>
        <p:grpSpPr>
          <a:xfrm>
            <a:off x="344689" y="872188"/>
            <a:ext cx="8589287" cy="3511855"/>
            <a:chOff x="344689" y="872188"/>
            <a:chExt cx="8589287" cy="3511855"/>
          </a:xfrm>
        </p:grpSpPr>
        <p:grpSp>
          <p:nvGrpSpPr>
            <p:cNvPr id="998" name="Google Shape;998;p20"/>
            <p:cNvGrpSpPr/>
            <p:nvPr/>
          </p:nvGrpSpPr>
          <p:grpSpPr>
            <a:xfrm flipH="1">
              <a:off x="415786" y="2262585"/>
              <a:ext cx="131683" cy="142196"/>
              <a:chOff x="5977101" y="3004938"/>
              <a:chExt cx="227235" cy="246270"/>
            </a:xfrm>
          </p:grpSpPr>
          <p:sp>
            <p:nvSpPr>
              <p:cNvPr id="999" name="Google Shape;999;p20"/>
              <p:cNvSpPr/>
              <p:nvPr/>
            </p:nvSpPr>
            <p:spPr>
              <a:xfrm>
                <a:off x="6079653" y="3004938"/>
                <a:ext cx="91530" cy="93195"/>
              </a:xfrm>
              <a:custGeom>
                <a:avLst/>
                <a:gdLst/>
                <a:ahLst/>
                <a:cxnLst/>
                <a:rect l="l" t="t" r="r" b="b"/>
                <a:pathLst>
                  <a:path w="1154" h="1175" extrusionOk="0">
                    <a:moveTo>
                      <a:pt x="597" y="1"/>
                    </a:moveTo>
                    <a:cubicBezTo>
                      <a:pt x="298" y="21"/>
                      <a:pt x="0" y="299"/>
                      <a:pt x="0" y="578"/>
                    </a:cubicBezTo>
                    <a:cubicBezTo>
                      <a:pt x="0" y="936"/>
                      <a:pt x="239" y="1175"/>
                      <a:pt x="617" y="1175"/>
                    </a:cubicBezTo>
                    <a:cubicBezTo>
                      <a:pt x="955" y="1175"/>
                      <a:pt x="1154" y="936"/>
                      <a:pt x="1154" y="598"/>
                    </a:cubicBezTo>
                    <a:cubicBezTo>
                      <a:pt x="1154" y="240"/>
                      <a:pt x="895" y="1"/>
                      <a:pt x="5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0" name="Google Shape;1000;p20"/>
              <p:cNvSpPr/>
              <p:nvPr/>
            </p:nvSpPr>
            <p:spPr>
              <a:xfrm>
                <a:off x="5977101" y="3124780"/>
                <a:ext cx="94702" cy="88516"/>
              </a:xfrm>
              <a:custGeom>
                <a:avLst/>
                <a:gdLst/>
                <a:ahLst/>
                <a:cxnLst/>
                <a:rect l="l" t="t" r="r" b="b"/>
                <a:pathLst>
                  <a:path w="1194" h="1116" extrusionOk="0">
                    <a:moveTo>
                      <a:pt x="781" y="1"/>
                    </a:moveTo>
                    <a:cubicBezTo>
                      <a:pt x="430" y="1"/>
                      <a:pt x="20" y="290"/>
                      <a:pt x="20" y="579"/>
                    </a:cubicBezTo>
                    <a:cubicBezTo>
                      <a:pt x="0" y="877"/>
                      <a:pt x="259" y="1116"/>
                      <a:pt x="557" y="1116"/>
                    </a:cubicBezTo>
                    <a:cubicBezTo>
                      <a:pt x="895" y="1116"/>
                      <a:pt x="1174" y="817"/>
                      <a:pt x="1194" y="420"/>
                    </a:cubicBezTo>
                    <a:cubicBezTo>
                      <a:pt x="1194" y="201"/>
                      <a:pt x="1094" y="22"/>
                      <a:pt x="816" y="2"/>
                    </a:cubicBezTo>
                    <a:cubicBezTo>
                      <a:pt x="804" y="1"/>
                      <a:pt x="793" y="1"/>
                      <a:pt x="78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1" name="Google Shape;1001;p20"/>
              <p:cNvSpPr/>
              <p:nvPr/>
            </p:nvSpPr>
            <p:spPr>
              <a:xfrm>
                <a:off x="6115900" y="3161185"/>
                <a:ext cx="88436" cy="90023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135" extrusionOk="0">
                    <a:moveTo>
                      <a:pt x="637" y="0"/>
                    </a:moveTo>
                    <a:cubicBezTo>
                      <a:pt x="339" y="20"/>
                      <a:pt x="1" y="358"/>
                      <a:pt x="1" y="657"/>
                    </a:cubicBezTo>
                    <a:cubicBezTo>
                      <a:pt x="1" y="836"/>
                      <a:pt x="299" y="1134"/>
                      <a:pt x="498" y="1134"/>
                    </a:cubicBezTo>
                    <a:cubicBezTo>
                      <a:pt x="816" y="1114"/>
                      <a:pt x="1115" y="756"/>
                      <a:pt x="1115" y="418"/>
                    </a:cubicBezTo>
                    <a:cubicBezTo>
                      <a:pt x="1115" y="199"/>
                      <a:pt x="856" y="0"/>
                      <a:pt x="63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02" name="Google Shape;1002;p20"/>
            <p:cNvGrpSpPr/>
            <p:nvPr/>
          </p:nvGrpSpPr>
          <p:grpSpPr>
            <a:xfrm flipH="1">
              <a:off x="8802288" y="966396"/>
              <a:ext cx="131688" cy="145801"/>
              <a:chOff x="392069" y="2889775"/>
              <a:chExt cx="260150" cy="285213"/>
            </a:xfrm>
          </p:grpSpPr>
          <p:sp>
            <p:nvSpPr>
              <p:cNvPr id="1003" name="Google Shape;1003;p20"/>
              <p:cNvSpPr/>
              <p:nvPr/>
            </p:nvSpPr>
            <p:spPr>
              <a:xfrm>
                <a:off x="562197" y="3001686"/>
                <a:ext cx="90023" cy="127697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1610" extrusionOk="0">
                    <a:moveTo>
                      <a:pt x="559" y="1"/>
                    </a:moveTo>
                    <a:cubicBezTo>
                      <a:pt x="299" y="1"/>
                      <a:pt x="97" y="196"/>
                      <a:pt x="40" y="500"/>
                    </a:cubicBezTo>
                    <a:cubicBezTo>
                      <a:pt x="20" y="659"/>
                      <a:pt x="0" y="838"/>
                      <a:pt x="0" y="977"/>
                    </a:cubicBezTo>
                    <a:cubicBezTo>
                      <a:pt x="0" y="1275"/>
                      <a:pt x="199" y="1554"/>
                      <a:pt x="498" y="1594"/>
                    </a:cubicBezTo>
                    <a:cubicBezTo>
                      <a:pt x="550" y="1604"/>
                      <a:pt x="598" y="1610"/>
                      <a:pt x="641" y="1610"/>
                    </a:cubicBezTo>
                    <a:cubicBezTo>
                      <a:pt x="845" y="1610"/>
                      <a:pt x="956" y="1487"/>
                      <a:pt x="1055" y="1176"/>
                    </a:cubicBezTo>
                    <a:cubicBezTo>
                      <a:pt x="1114" y="1037"/>
                      <a:pt x="1114" y="877"/>
                      <a:pt x="1134" y="758"/>
                    </a:cubicBezTo>
                    <a:cubicBezTo>
                      <a:pt x="1134" y="679"/>
                      <a:pt x="1134" y="619"/>
                      <a:pt x="1095" y="539"/>
                    </a:cubicBezTo>
                    <a:cubicBezTo>
                      <a:pt x="955" y="141"/>
                      <a:pt x="915" y="42"/>
                      <a:pt x="597" y="2"/>
                    </a:cubicBezTo>
                    <a:cubicBezTo>
                      <a:pt x="584" y="1"/>
                      <a:pt x="572" y="1"/>
                      <a:pt x="55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4" name="Google Shape;1004;p20"/>
              <p:cNvSpPr/>
              <p:nvPr/>
            </p:nvSpPr>
            <p:spPr>
              <a:xfrm>
                <a:off x="392069" y="3074654"/>
                <a:ext cx="102396" cy="100333"/>
              </a:xfrm>
              <a:custGeom>
                <a:avLst/>
                <a:gdLst/>
                <a:ahLst/>
                <a:cxnLst/>
                <a:rect l="l" t="t" r="r" b="b"/>
                <a:pathLst>
                  <a:path w="1291" h="1265" extrusionOk="0">
                    <a:moveTo>
                      <a:pt x="850" y="1"/>
                    </a:moveTo>
                    <a:cubicBezTo>
                      <a:pt x="455" y="1"/>
                      <a:pt x="1" y="377"/>
                      <a:pt x="17" y="753"/>
                    </a:cubicBezTo>
                    <a:cubicBezTo>
                      <a:pt x="50" y="1122"/>
                      <a:pt x="197" y="1265"/>
                      <a:pt x="457" y="1265"/>
                    </a:cubicBezTo>
                    <a:cubicBezTo>
                      <a:pt x="505" y="1265"/>
                      <a:pt x="557" y="1260"/>
                      <a:pt x="614" y="1251"/>
                    </a:cubicBezTo>
                    <a:cubicBezTo>
                      <a:pt x="952" y="1231"/>
                      <a:pt x="1270" y="793"/>
                      <a:pt x="1290" y="256"/>
                    </a:cubicBezTo>
                    <a:cubicBezTo>
                      <a:pt x="1270" y="216"/>
                      <a:pt x="1191" y="117"/>
                      <a:pt x="1091" y="57"/>
                    </a:cubicBezTo>
                    <a:cubicBezTo>
                      <a:pt x="1017" y="18"/>
                      <a:pt x="935" y="1"/>
                      <a:pt x="85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5" name="Google Shape;1005;p20"/>
              <p:cNvSpPr/>
              <p:nvPr/>
            </p:nvSpPr>
            <p:spPr>
              <a:xfrm>
                <a:off x="412294" y="2889775"/>
                <a:ext cx="88436" cy="85343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076" extrusionOk="0">
                    <a:moveTo>
                      <a:pt x="538" y="1"/>
                    </a:moveTo>
                    <a:cubicBezTo>
                      <a:pt x="160" y="1"/>
                      <a:pt x="1" y="180"/>
                      <a:pt x="1" y="538"/>
                    </a:cubicBezTo>
                    <a:cubicBezTo>
                      <a:pt x="1" y="856"/>
                      <a:pt x="219" y="1075"/>
                      <a:pt x="518" y="1075"/>
                    </a:cubicBezTo>
                    <a:cubicBezTo>
                      <a:pt x="816" y="1075"/>
                      <a:pt x="1095" y="876"/>
                      <a:pt x="1095" y="598"/>
                    </a:cubicBezTo>
                    <a:cubicBezTo>
                      <a:pt x="1115" y="240"/>
                      <a:pt x="896" y="1"/>
                      <a:pt x="53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06" name="Google Shape;1006;p20"/>
            <p:cNvGrpSpPr/>
            <p:nvPr/>
          </p:nvGrpSpPr>
          <p:grpSpPr>
            <a:xfrm flipH="1">
              <a:off x="8751093" y="4191973"/>
              <a:ext cx="182877" cy="192070"/>
              <a:chOff x="1509202" y="3627389"/>
              <a:chExt cx="334389" cy="343350"/>
            </a:xfrm>
          </p:grpSpPr>
          <p:sp>
            <p:nvSpPr>
              <p:cNvPr id="1007" name="Google Shape;1007;p20"/>
              <p:cNvSpPr/>
              <p:nvPr/>
            </p:nvSpPr>
            <p:spPr>
              <a:xfrm>
                <a:off x="1682423" y="3627389"/>
                <a:ext cx="137294" cy="157361"/>
              </a:xfrm>
              <a:custGeom>
                <a:avLst/>
                <a:gdLst/>
                <a:ahLst/>
                <a:cxnLst/>
                <a:rect l="l" t="t" r="r" b="b"/>
                <a:pathLst>
                  <a:path w="1731" h="1984" extrusionOk="0">
                    <a:moveTo>
                      <a:pt x="1066" y="0"/>
                    </a:moveTo>
                    <a:cubicBezTo>
                      <a:pt x="973" y="0"/>
                      <a:pt x="881" y="37"/>
                      <a:pt x="816" y="130"/>
                    </a:cubicBezTo>
                    <a:cubicBezTo>
                      <a:pt x="637" y="329"/>
                      <a:pt x="458" y="548"/>
                      <a:pt x="338" y="786"/>
                    </a:cubicBezTo>
                    <a:cubicBezTo>
                      <a:pt x="219" y="1025"/>
                      <a:pt x="120" y="1284"/>
                      <a:pt x="0" y="1582"/>
                    </a:cubicBezTo>
                    <a:cubicBezTo>
                      <a:pt x="159" y="1721"/>
                      <a:pt x="299" y="1920"/>
                      <a:pt x="438" y="1980"/>
                    </a:cubicBezTo>
                    <a:cubicBezTo>
                      <a:pt x="454" y="1982"/>
                      <a:pt x="472" y="1983"/>
                      <a:pt x="490" y="1983"/>
                    </a:cubicBezTo>
                    <a:cubicBezTo>
                      <a:pt x="648" y="1983"/>
                      <a:pt x="864" y="1908"/>
                      <a:pt x="935" y="1801"/>
                    </a:cubicBezTo>
                    <a:cubicBezTo>
                      <a:pt x="1194" y="1443"/>
                      <a:pt x="1353" y="1025"/>
                      <a:pt x="1592" y="647"/>
                    </a:cubicBezTo>
                    <a:cubicBezTo>
                      <a:pt x="1731" y="349"/>
                      <a:pt x="1512" y="229"/>
                      <a:pt x="1353" y="110"/>
                    </a:cubicBezTo>
                    <a:cubicBezTo>
                      <a:pt x="1279" y="47"/>
                      <a:pt x="1172" y="0"/>
                      <a:pt x="106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8" name="Google Shape;1008;p20"/>
              <p:cNvSpPr/>
              <p:nvPr/>
            </p:nvSpPr>
            <p:spPr>
              <a:xfrm>
                <a:off x="1532520" y="3845739"/>
                <a:ext cx="112072" cy="125000"/>
              </a:xfrm>
              <a:custGeom>
                <a:avLst/>
                <a:gdLst/>
                <a:ahLst/>
                <a:cxnLst/>
                <a:rect l="l" t="t" r="r" b="b"/>
                <a:pathLst>
                  <a:path w="1413" h="1576" extrusionOk="0">
                    <a:moveTo>
                      <a:pt x="828" y="0"/>
                    </a:moveTo>
                    <a:cubicBezTo>
                      <a:pt x="717" y="0"/>
                      <a:pt x="605" y="51"/>
                      <a:pt x="518" y="162"/>
                    </a:cubicBezTo>
                    <a:cubicBezTo>
                      <a:pt x="319" y="421"/>
                      <a:pt x="199" y="739"/>
                      <a:pt x="0" y="1077"/>
                    </a:cubicBezTo>
                    <a:cubicBezTo>
                      <a:pt x="140" y="1276"/>
                      <a:pt x="239" y="1475"/>
                      <a:pt x="358" y="1554"/>
                    </a:cubicBezTo>
                    <a:cubicBezTo>
                      <a:pt x="392" y="1569"/>
                      <a:pt x="429" y="1575"/>
                      <a:pt x="469" y="1575"/>
                    </a:cubicBezTo>
                    <a:cubicBezTo>
                      <a:pt x="595" y="1575"/>
                      <a:pt x="740" y="1511"/>
                      <a:pt x="816" y="1435"/>
                    </a:cubicBezTo>
                    <a:cubicBezTo>
                      <a:pt x="1035" y="1216"/>
                      <a:pt x="1214" y="918"/>
                      <a:pt x="1353" y="639"/>
                    </a:cubicBezTo>
                    <a:cubicBezTo>
                      <a:pt x="1413" y="560"/>
                      <a:pt x="1293" y="421"/>
                      <a:pt x="1234" y="321"/>
                    </a:cubicBezTo>
                    <a:cubicBezTo>
                      <a:pt x="1162" y="117"/>
                      <a:pt x="996" y="0"/>
                      <a:pt x="82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9" name="Google Shape;1009;p20"/>
              <p:cNvSpPr/>
              <p:nvPr/>
            </p:nvSpPr>
            <p:spPr>
              <a:xfrm>
                <a:off x="1509202" y="3690999"/>
                <a:ext cx="125952" cy="103110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00" extrusionOk="0">
                    <a:moveTo>
                      <a:pt x="534" y="0"/>
                    </a:moveTo>
                    <a:cubicBezTo>
                      <a:pt x="186" y="0"/>
                      <a:pt x="0" y="250"/>
                      <a:pt x="56" y="621"/>
                    </a:cubicBezTo>
                    <a:cubicBezTo>
                      <a:pt x="125" y="952"/>
                      <a:pt x="654" y="1299"/>
                      <a:pt x="1038" y="1299"/>
                    </a:cubicBezTo>
                    <a:cubicBezTo>
                      <a:pt x="1092" y="1299"/>
                      <a:pt x="1143" y="1292"/>
                      <a:pt x="1190" y="1277"/>
                    </a:cubicBezTo>
                    <a:cubicBezTo>
                      <a:pt x="1329" y="1198"/>
                      <a:pt x="1587" y="840"/>
                      <a:pt x="1528" y="701"/>
                    </a:cubicBezTo>
                    <a:cubicBezTo>
                      <a:pt x="1488" y="462"/>
                      <a:pt x="851" y="4"/>
                      <a:pt x="613" y="4"/>
                    </a:cubicBezTo>
                    <a:cubicBezTo>
                      <a:pt x="586" y="2"/>
                      <a:pt x="560" y="0"/>
                      <a:pt x="53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0" name="Google Shape;1010;p20"/>
              <p:cNvSpPr/>
              <p:nvPr/>
            </p:nvSpPr>
            <p:spPr>
              <a:xfrm>
                <a:off x="1718670" y="3852481"/>
                <a:ext cx="124921" cy="99302"/>
              </a:xfrm>
              <a:custGeom>
                <a:avLst/>
                <a:gdLst/>
                <a:ahLst/>
                <a:cxnLst/>
                <a:rect l="l" t="t" r="r" b="b"/>
                <a:pathLst>
                  <a:path w="1575" h="1252" extrusionOk="0">
                    <a:moveTo>
                      <a:pt x="681" y="0"/>
                    </a:moveTo>
                    <a:cubicBezTo>
                      <a:pt x="609" y="0"/>
                      <a:pt x="534" y="12"/>
                      <a:pt x="458" y="37"/>
                    </a:cubicBezTo>
                    <a:cubicBezTo>
                      <a:pt x="438" y="57"/>
                      <a:pt x="399" y="77"/>
                      <a:pt x="359" y="97"/>
                    </a:cubicBezTo>
                    <a:cubicBezTo>
                      <a:pt x="100" y="176"/>
                      <a:pt x="1" y="336"/>
                      <a:pt x="160" y="574"/>
                    </a:cubicBezTo>
                    <a:cubicBezTo>
                      <a:pt x="279" y="773"/>
                      <a:pt x="458" y="992"/>
                      <a:pt x="637" y="1171"/>
                    </a:cubicBezTo>
                    <a:cubicBezTo>
                      <a:pt x="693" y="1227"/>
                      <a:pt x="773" y="1252"/>
                      <a:pt x="861" y="1252"/>
                    </a:cubicBezTo>
                    <a:cubicBezTo>
                      <a:pt x="1086" y="1252"/>
                      <a:pt x="1367" y="1093"/>
                      <a:pt x="1453" y="893"/>
                    </a:cubicBezTo>
                    <a:cubicBezTo>
                      <a:pt x="1575" y="545"/>
                      <a:pt x="1180" y="0"/>
                      <a:pt x="68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1" name="Google Shape;1011;p20"/>
              <p:cNvSpPr/>
              <p:nvPr/>
            </p:nvSpPr>
            <p:spPr>
              <a:xfrm>
                <a:off x="1754995" y="3852243"/>
                <a:ext cx="79" cy="3252"/>
              </a:xfrm>
              <a:custGeom>
                <a:avLst/>
                <a:gdLst/>
                <a:ahLst/>
                <a:cxnLst/>
                <a:rect l="l" t="t" r="r" b="b"/>
                <a:pathLst>
                  <a:path w="1" h="41" extrusionOk="0">
                    <a:moveTo>
                      <a:pt x="0" y="4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12" name="Google Shape;1012;p20"/>
            <p:cNvGrpSpPr/>
            <p:nvPr/>
          </p:nvGrpSpPr>
          <p:grpSpPr>
            <a:xfrm flipH="1">
              <a:off x="8679762" y="2304363"/>
              <a:ext cx="228602" cy="240023"/>
              <a:chOff x="6842675" y="1094413"/>
              <a:chExt cx="228602" cy="240023"/>
            </a:xfrm>
          </p:grpSpPr>
          <p:sp>
            <p:nvSpPr>
              <p:cNvPr id="1013" name="Google Shape;1013;p20"/>
              <p:cNvSpPr/>
              <p:nvPr/>
            </p:nvSpPr>
            <p:spPr>
              <a:xfrm>
                <a:off x="6842675" y="1094413"/>
                <a:ext cx="228602" cy="240023"/>
              </a:xfrm>
              <a:custGeom>
                <a:avLst/>
                <a:gdLst/>
                <a:ahLst/>
                <a:cxnLst/>
                <a:rect l="l" t="t" r="r" b="b"/>
                <a:pathLst>
                  <a:path w="9589" h="12593" extrusionOk="0">
                    <a:moveTo>
                      <a:pt x="4775" y="0"/>
                    </a:moveTo>
                    <a:cubicBezTo>
                      <a:pt x="4277" y="0"/>
                      <a:pt x="3999" y="239"/>
                      <a:pt x="3820" y="398"/>
                    </a:cubicBezTo>
                    <a:lnTo>
                      <a:pt x="3720" y="537"/>
                    </a:lnTo>
                    <a:cubicBezTo>
                      <a:pt x="3462" y="836"/>
                      <a:pt x="3104" y="1234"/>
                      <a:pt x="2965" y="1751"/>
                    </a:cubicBezTo>
                    <a:cubicBezTo>
                      <a:pt x="2766" y="2487"/>
                      <a:pt x="2626" y="3263"/>
                      <a:pt x="2507" y="3979"/>
                    </a:cubicBezTo>
                    <a:lnTo>
                      <a:pt x="2487" y="4158"/>
                    </a:lnTo>
                    <a:cubicBezTo>
                      <a:pt x="2467" y="4158"/>
                      <a:pt x="2427" y="4158"/>
                      <a:pt x="2408" y="4138"/>
                    </a:cubicBezTo>
                    <a:cubicBezTo>
                      <a:pt x="2328" y="4138"/>
                      <a:pt x="2268" y="4118"/>
                      <a:pt x="2189" y="4118"/>
                    </a:cubicBezTo>
                    <a:cubicBezTo>
                      <a:pt x="1433" y="4118"/>
                      <a:pt x="478" y="4655"/>
                      <a:pt x="279" y="5451"/>
                    </a:cubicBezTo>
                    <a:cubicBezTo>
                      <a:pt x="1" y="6565"/>
                      <a:pt x="438" y="7460"/>
                      <a:pt x="1493" y="7918"/>
                    </a:cubicBezTo>
                    <a:cubicBezTo>
                      <a:pt x="1393" y="8156"/>
                      <a:pt x="1294" y="8415"/>
                      <a:pt x="1194" y="8693"/>
                    </a:cubicBezTo>
                    <a:lnTo>
                      <a:pt x="1115" y="8892"/>
                    </a:lnTo>
                    <a:cubicBezTo>
                      <a:pt x="796" y="9648"/>
                      <a:pt x="936" y="10484"/>
                      <a:pt x="1532" y="11120"/>
                    </a:cubicBezTo>
                    <a:cubicBezTo>
                      <a:pt x="1831" y="11439"/>
                      <a:pt x="2229" y="11618"/>
                      <a:pt x="2666" y="11618"/>
                    </a:cubicBezTo>
                    <a:cubicBezTo>
                      <a:pt x="3004" y="11618"/>
                      <a:pt x="3283" y="11518"/>
                      <a:pt x="3502" y="11419"/>
                    </a:cubicBezTo>
                    <a:lnTo>
                      <a:pt x="3601" y="11399"/>
                    </a:lnTo>
                    <a:cubicBezTo>
                      <a:pt x="3820" y="11319"/>
                      <a:pt x="3979" y="11200"/>
                      <a:pt x="4079" y="11120"/>
                    </a:cubicBezTo>
                    <a:cubicBezTo>
                      <a:pt x="4079" y="11120"/>
                      <a:pt x="4496" y="10742"/>
                      <a:pt x="4596" y="10683"/>
                    </a:cubicBezTo>
                    <a:cubicBezTo>
                      <a:pt x="4695" y="10842"/>
                      <a:pt x="4795" y="11041"/>
                      <a:pt x="4894" y="11220"/>
                    </a:cubicBezTo>
                    <a:cubicBezTo>
                      <a:pt x="5292" y="12075"/>
                      <a:pt x="6048" y="12592"/>
                      <a:pt x="6864" y="12592"/>
                    </a:cubicBezTo>
                    <a:cubicBezTo>
                      <a:pt x="7082" y="12592"/>
                      <a:pt x="7301" y="12533"/>
                      <a:pt x="7540" y="12473"/>
                    </a:cubicBezTo>
                    <a:cubicBezTo>
                      <a:pt x="8535" y="12095"/>
                      <a:pt x="8972" y="11001"/>
                      <a:pt x="8594" y="9847"/>
                    </a:cubicBezTo>
                    <a:cubicBezTo>
                      <a:pt x="8435" y="9310"/>
                      <a:pt x="8256" y="8733"/>
                      <a:pt x="8077" y="8236"/>
                    </a:cubicBezTo>
                    <a:cubicBezTo>
                      <a:pt x="8475" y="7918"/>
                      <a:pt x="8833" y="7619"/>
                      <a:pt x="9171" y="7261"/>
                    </a:cubicBezTo>
                    <a:cubicBezTo>
                      <a:pt x="9549" y="6824"/>
                      <a:pt x="9589" y="6068"/>
                      <a:pt x="9469" y="5531"/>
                    </a:cubicBezTo>
                    <a:cubicBezTo>
                      <a:pt x="9271" y="4735"/>
                      <a:pt x="8634" y="4237"/>
                      <a:pt x="7838" y="4237"/>
                    </a:cubicBezTo>
                    <a:lnTo>
                      <a:pt x="7142" y="4237"/>
                    </a:lnTo>
                    <a:cubicBezTo>
                      <a:pt x="7142" y="4158"/>
                      <a:pt x="7102" y="4098"/>
                      <a:pt x="7102" y="4039"/>
                    </a:cubicBezTo>
                    <a:cubicBezTo>
                      <a:pt x="7043" y="3482"/>
                      <a:pt x="6943" y="2944"/>
                      <a:pt x="6943" y="2447"/>
                    </a:cubicBezTo>
                    <a:cubicBezTo>
                      <a:pt x="6903" y="975"/>
                      <a:pt x="6068" y="378"/>
                      <a:pt x="5372" y="100"/>
                    </a:cubicBezTo>
                    <a:cubicBezTo>
                      <a:pt x="5193" y="40"/>
                      <a:pt x="4994" y="0"/>
                      <a:pt x="47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42863" dist="28575" dir="600000" algn="bl" rotWithShape="0">
                  <a:srgbClr val="000000">
                    <a:alpha val="1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4" name="Google Shape;1014;p20"/>
              <p:cNvSpPr/>
              <p:nvPr/>
            </p:nvSpPr>
            <p:spPr>
              <a:xfrm>
                <a:off x="6869709" y="1116408"/>
                <a:ext cx="179277" cy="202474"/>
              </a:xfrm>
              <a:custGeom>
                <a:avLst/>
                <a:gdLst/>
                <a:ahLst/>
                <a:cxnLst/>
                <a:rect l="l" t="t" r="r" b="b"/>
                <a:pathLst>
                  <a:path w="7520" h="10623" extrusionOk="0">
                    <a:moveTo>
                      <a:pt x="3755" y="0"/>
                    </a:moveTo>
                    <a:cubicBezTo>
                      <a:pt x="3676" y="0"/>
                      <a:pt x="3601" y="10"/>
                      <a:pt x="3561" y="40"/>
                    </a:cubicBezTo>
                    <a:cubicBezTo>
                      <a:pt x="3323" y="318"/>
                      <a:pt x="2984" y="637"/>
                      <a:pt x="2885" y="995"/>
                    </a:cubicBezTo>
                    <a:cubicBezTo>
                      <a:pt x="2666" y="1810"/>
                      <a:pt x="2547" y="2666"/>
                      <a:pt x="2388" y="3501"/>
                    </a:cubicBezTo>
                    <a:cubicBezTo>
                      <a:pt x="2304" y="4055"/>
                      <a:pt x="2220" y="4212"/>
                      <a:pt x="1826" y="4212"/>
                    </a:cubicBezTo>
                    <a:cubicBezTo>
                      <a:pt x="1753" y="4212"/>
                      <a:pt x="1669" y="4207"/>
                      <a:pt x="1572" y="4197"/>
                    </a:cubicBezTo>
                    <a:cubicBezTo>
                      <a:pt x="1453" y="4197"/>
                      <a:pt x="1353" y="4178"/>
                      <a:pt x="1234" y="4158"/>
                    </a:cubicBezTo>
                    <a:cubicBezTo>
                      <a:pt x="1203" y="4153"/>
                      <a:pt x="1170" y="4150"/>
                      <a:pt x="1136" y="4150"/>
                    </a:cubicBezTo>
                    <a:cubicBezTo>
                      <a:pt x="761" y="4150"/>
                      <a:pt x="252" y="4441"/>
                      <a:pt x="179" y="4715"/>
                    </a:cubicBezTo>
                    <a:cubicBezTo>
                      <a:pt x="0" y="5411"/>
                      <a:pt x="219" y="5809"/>
                      <a:pt x="896" y="6067"/>
                    </a:cubicBezTo>
                    <a:cubicBezTo>
                      <a:pt x="1512" y="6286"/>
                      <a:pt x="1652" y="6505"/>
                      <a:pt x="1413" y="7142"/>
                    </a:cubicBezTo>
                    <a:cubicBezTo>
                      <a:pt x="1293" y="7539"/>
                      <a:pt x="1134" y="7937"/>
                      <a:pt x="975" y="8295"/>
                    </a:cubicBezTo>
                    <a:cubicBezTo>
                      <a:pt x="796" y="8753"/>
                      <a:pt x="916" y="9171"/>
                      <a:pt x="1234" y="9489"/>
                    </a:cubicBezTo>
                    <a:cubicBezTo>
                      <a:pt x="1342" y="9613"/>
                      <a:pt x="1470" y="9658"/>
                      <a:pt x="1606" y="9658"/>
                    </a:cubicBezTo>
                    <a:cubicBezTo>
                      <a:pt x="1797" y="9658"/>
                      <a:pt x="2003" y="9570"/>
                      <a:pt x="2189" y="9489"/>
                    </a:cubicBezTo>
                    <a:cubicBezTo>
                      <a:pt x="2248" y="9469"/>
                      <a:pt x="2288" y="9449"/>
                      <a:pt x="2348" y="9389"/>
                    </a:cubicBezTo>
                    <a:cubicBezTo>
                      <a:pt x="2686" y="9111"/>
                      <a:pt x="3024" y="8852"/>
                      <a:pt x="3342" y="8554"/>
                    </a:cubicBezTo>
                    <a:cubicBezTo>
                      <a:pt x="3457" y="8429"/>
                      <a:pt x="3573" y="8365"/>
                      <a:pt x="3679" y="8365"/>
                    </a:cubicBezTo>
                    <a:cubicBezTo>
                      <a:pt x="3793" y="8365"/>
                      <a:pt x="3897" y="8439"/>
                      <a:pt x="3979" y="8594"/>
                    </a:cubicBezTo>
                    <a:cubicBezTo>
                      <a:pt x="4257" y="8992"/>
                      <a:pt x="4516" y="9409"/>
                      <a:pt x="4715" y="9847"/>
                    </a:cubicBezTo>
                    <a:cubicBezTo>
                      <a:pt x="4921" y="10323"/>
                      <a:pt x="5331" y="10622"/>
                      <a:pt x="5751" y="10622"/>
                    </a:cubicBezTo>
                    <a:cubicBezTo>
                      <a:pt x="5857" y="10622"/>
                      <a:pt x="5963" y="10603"/>
                      <a:pt x="6068" y="10563"/>
                    </a:cubicBezTo>
                    <a:cubicBezTo>
                      <a:pt x="6545" y="10384"/>
                      <a:pt x="6744" y="9827"/>
                      <a:pt x="6545" y="9191"/>
                    </a:cubicBezTo>
                    <a:cubicBezTo>
                      <a:pt x="6306" y="8395"/>
                      <a:pt x="6048" y="7599"/>
                      <a:pt x="5829" y="6943"/>
                    </a:cubicBezTo>
                    <a:cubicBezTo>
                      <a:pt x="6386" y="6445"/>
                      <a:pt x="6923" y="6087"/>
                      <a:pt x="7321" y="5610"/>
                    </a:cubicBezTo>
                    <a:cubicBezTo>
                      <a:pt x="7500" y="5451"/>
                      <a:pt x="7520" y="5053"/>
                      <a:pt x="7440" y="4774"/>
                    </a:cubicBezTo>
                    <a:cubicBezTo>
                      <a:pt x="7367" y="4442"/>
                      <a:pt x="7139" y="4213"/>
                      <a:pt x="6757" y="4213"/>
                    </a:cubicBezTo>
                    <a:cubicBezTo>
                      <a:pt x="6727" y="4213"/>
                      <a:pt x="6696" y="4214"/>
                      <a:pt x="6664" y="4217"/>
                    </a:cubicBezTo>
                    <a:cubicBezTo>
                      <a:pt x="6581" y="4228"/>
                      <a:pt x="6499" y="4231"/>
                      <a:pt x="6418" y="4231"/>
                    </a:cubicBezTo>
                    <a:cubicBezTo>
                      <a:pt x="6235" y="4231"/>
                      <a:pt x="6056" y="4213"/>
                      <a:pt x="5872" y="4213"/>
                    </a:cubicBezTo>
                    <a:cubicBezTo>
                      <a:pt x="5825" y="4213"/>
                      <a:pt x="5777" y="4214"/>
                      <a:pt x="5730" y="4217"/>
                    </a:cubicBezTo>
                    <a:cubicBezTo>
                      <a:pt x="5697" y="4221"/>
                      <a:pt x="5666" y="4223"/>
                      <a:pt x="5637" y="4223"/>
                    </a:cubicBezTo>
                    <a:cubicBezTo>
                      <a:pt x="5376" y="4223"/>
                      <a:pt x="5226" y="4068"/>
                      <a:pt x="5173" y="3800"/>
                    </a:cubicBezTo>
                    <a:cubicBezTo>
                      <a:pt x="5073" y="3004"/>
                      <a:pt x="4914" y="2228"/>
                      <a:pt x="4914" y="1432"/>
                    </a:cubicBezTo>
                    <a:cubicBezTo>
                      <a:pt x="4874" y="716"/>
                      <a:pt x="4635" y="279"/>
                      <a:pt x="3979" y="20"/>
                    </a:cubicBezTo>
                    <a:cubicBezTo>
                      <a:pt x="3919" y="10"/>
                      <a:pt x="3835" y="0"/>
                      <a:pt x="375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15" name="Google Shape;1015;p20"/>
            <p:cNvGrpSpPr/>
            <p:nvPr/>
          </p:nvGrpSpPr>
          <p:grpSpPr>
            <a:xfrm flipH="1">
              <a:off x="476362" y="872188"/>
              <a:ext cx="228602" cy="240023"/>
              <a:chOff x="6842675" y="1094413"/>
              <a:chExt cx="228602" cy="240023"/>
            </a:xfrm>
          </p:grpSpPr>
          <p:sp>
            <p:nvSpPr>
              <p:cNvPr id="1016" name="Google Shape;1016;p20"/>
              <p:cNvSpPr/>
              <p:nvPr/>
            </p:nvSpPr>
            <p:spPr>
              <a:xfrm>
                <a:off x="6842675" y="1094413"/>
                <a:ext cx="228602" cy="240023"/>
              </a:xfrm>
              <a:custGeom>
                <a:avLst/>
                <a:gdLst/>
                <a:ahLst/>
                <a:cxnLst/>
                <a:rect l="l" t="t" r="r" b="b"/>
                <a:pathLst>
                  <a:path w="9589" h="12593" extrusionOk="0">
                    <a:moveTo>
                      <a:pt x="4775" y="0"/>
                    </a:moveTo>
                    <a:cubicBezTo>
                      <a:pt x="4277" y="0"/>
                      <a:pt x="3999" y="239"/>
                      <a:pt x="3820" y="398"/>
                    </a:cubicBezTo>
                    <a:lnTo>
                      <a:pt x="3720" y="537"/>
                    </a:lnTo>
                    <a:cubicBezTo>
                      <a:pt x="3462" y="836"/>
                      <a:pt x="3104" y="1234"/>
                      <a:pt x="2965" y="1751"/>
                    </a:cubicBezTo>
                    <a:cubicBezTo>
                      <a:pt x="2766" y="2487"/>
                      <a:pt x="2626" y="3263"/>
                      <a:pt x="2507" y="3979"/>
                    </a:cubicBezTo>
                    <a:lnTo>
                      <a:pt x="2487" y="4158"/>
                    </a:lnTo>
                    <a:cubicBezTo>
                      <a:pt x="2467" y="4158"/>
                      <a:pt x="2427" y="4158"/>
                      <a:pt x="2408" y="4138"/>
                    </a:cubicBezTo>
                    <a:cubicBezTo>
                      <a:pt x="2328" y="4138"/>
                      <a:pt x="2268" y="4118"/>
                      <a:pt x="2189" y="4118"/>
                    </a:cubicBezTo>
                    <a:cubicBezTo>
                      <a:pt x="1433" y="4118"/>
                      <a:pt x="478" y="4655"/>
                      <a:pt x="279" y="5451"/>
                    </a:cubicBezTo>
                    <a:cubicBezTo>
                      <a:pt x="1" y="6565"/>
                      <a:pt x="438" y="7460"/>
                      <a:pt x="1493" y="7918"/>
                    </a:cubicBezTo>
                    <a:cubicBezTo>
                      <a:pt x="1393" y="8156"/>
                      <a:pt x="1294" y="8415"/>
                      <a:pt x="1194" y="8693"/>
                    </a:cubicBezTo>
                    <a:lnTo>
                      <a:pt x="1115" y="8892"/>
                    </a:lnTo>
                    <a:cubicBezTo>
                      <a:pt x="796" y="9648"/>
                      <a:pt x="936" y="10484"/>
                      <a:pt x="1532" y="11120"/>
                    </a:cubicBezTo>
                    <a:cubicBezTo>
                      <a:pt x="1831" y="11439"/>
                      <a:pt x="2229" y="11618"/>
                      <a:pt x="2666" y="11618"/>
                    </a:cubicBezTo>
                    <a:cubicBezTo>
                      <a:pt x="3004" y="11618"/>
                      <a:pt x="3283" y="11518"/>
                      <a:pt x="3502" y="11419"/>
                    </a:cubicBezTo>
                    <a:lnTo>
                      <a:pt x="3601" y="11399"/>
                    </a:lnTo>
                    <a:cubicBezTo>
                      <a:pt x="3820" y="11319"/>
                      <a:pt x="3979" y="11200"/>
                      <a:pt x="4079" y="11120"/>
                    </a:cubicBezTo>
                    <a:cubicBezTo>
                      <a:pt x="4079" y="11120"/>
                      <a:pt x="4496" y="10742"/>
                      <a:pt x="4596" y="10683"/>
                    </a:cubicBezTo>
                    <a:cubicBezTo>
                      <a:pt x="4695" y="10842"/>
                      <a:pt x="4795" y="11041"/>
                      <a:pt x="4894" y="11220"/>
                    </a:cubicBezTo>
                    <a:cubicBezTo>
                      <a:pt x="5292" y="12075"/>
                      <a:pt x="6048" y="12592"/>
                      <a:pt x="6864" y="12592"/>
                    </a:cubicBezTo>
                    <a:cubicBezTo>
                      <a:pt x="7082" y="12592"/>
                      <a:pt x="7301" y="12533"/>
                      <a:pt x="7540" y="12473"/>
                    </a:cubicBezTo>
                    <a:cubicBezTo>
                      <a:pt x="8535" y="12095"/>
                      <a:pt x="8972" y="11001"/>
                      <a:pt x="8594" y="9847"/>
                    </a:cubicBezTo>
                    <a:cubicBezTo>
                      <a:pt x="8435" y="9310"/>
                      <a:pt x="8256" y="8733"/>
                      <a:pt x="8077" y="8236"/>
                    </a:cubicBezTo>
                    <a:cubicBezTo>
                      <a:pt x="8475" y="7918"/>
                      <a:pt x="8833" y="7619"/>
                      <a:pt x="9171" y="7261"/>
                    </a:cubicBezTo>
                    <a:cubicBezTo>
                      <a:pt x="9549" y="6824"/>
                      <a:pt x="9589" y="6068"/>
                      <a:pt x="9469" y="5531"/>
                    </a:cubicBezTo>
                    <a:cubicBezTo>
                      <a:pt x="9271" y="4735"/>
                      <a:pt x="8634" y="4237"/>
                      <a:pt x="7838" y="4237"/>
                    </a:cubicBezTo>
                    <a:lnTo>
                      <a:pt x="7142" y="4237"/>
                    </a:lnTo>
                    <a:cubicBezTo>
                      <a:pt x="7142" y="4158"/>
                      <a:pt x="7102" y="4098"/>
                      <a:pt x="7102" y="4039"/>
                    </a:cubicBezTo>
                    <a:cubicBezTo>
                      <a:pt x="7043" y="3482"/>
                      <a:pt x="6943" y="2944"/>
                      <a:pt x="6943" y="2447"/>
                    </a:cubicBezTo>
                    <a:cubicBezTo>
                      <a:pt x="6903" y="975"/>
                      <a:pt x="6068" y="378"/>
                      <a:pt x="5372" y="100"/>
                    </a:cubicBezTo>
                    <a:cubicBezTo>
                      <a:pt x="5193" y="40"/>
                      <a:pt x="4994" y="0"/>
                      <a:pt x="47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42863" dist="28575" dir="600000" algn="bl" rotWithShape="0">
                  <a:srgbClr val="000000">
                    <a:alpha val="1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7" name="Google Shape;1017;p20"/>
              <p:cNvSpPr/>
              <p:nvPr/>
            </p:nvSpPr>
            <p:spPr>
              <a:xfrm>
                <a:off x="6869709" y="1116408"/>
                <a:ext cx="179277" cy="202474"/>
              </a:xfrm>
              <a:custGeom>
                <a:avLst/>
                <a:gdLst/>
                <a:ahLst/>
                <a:cxnLst/>
                <a:rect l="l" t="t" r="r" b="b"/>
                <a:pathLst>
                  <a:path w="7520" h="10623" extrusionOk="0">
                    <a:moveTo>
                      <a:pt x="3755" y="0"/>
                    </a:moveTo>
                    <a:cubicBezTo>
                      <a:pt x="3676" y="0"/>
                      <a:pt x="3601" y="10"/>
                      <a:pt x="3561" y="40"/>
                    </a:cubicBezTo>
                    <a:cubicBezTo>
                      <a:pt x="3323" y="318"/>
                      <a:pt x="2984" y="637"/>
                      <a:pt x="2885" y="995"/>
                    </a:cubicBezTo>
                    <a:cubicBezTo>
                      <a:pt x="2666" y="1810"/>
                      <a:pt x="2547" y="2666"/>
                      <a:pt x="2388" y="3501"/>
                    </a:cubicBezTo>
                    <a:cubicBezTo>
                      <a:pt x="2304" y="4055"/>
                      <a:pt x="2220" y="4212"/>
                      <a:pt x="1826" y="4212"/>
                    </a:cubicBezTo>
                    <a:cubicBezTo>
                      <a:pt x="1753" y="4212"/>
                      <a:pt x="1669" y="4207"/>
                      <a:pt x="1572" y="4197"/>
                    </a:cubicBezTo>
                    <a:cubicBezTo>
                      <a:pt x="1453" y="4197"/>
                      <a:pt x="1353" y="4178"/>
                      <a:pt x="1234" y="4158"/>
                    </a:cubicBezTo>
                    <a:cubicBezTo>
                      <a:pt x="1203" y="4153"/>
                      <a:pt x="1170" y="4150"/>
                      <a:pt x="1136" y="4150"/>
                    </a:cubicBezTo>
                    <a:cubicBezTo>
                      <a:pt x="761" y="4150"/>
                      <a:pt x="252" y="4441"/>
                      <a:pt x="179" y="4715"/>
                    </a:cubicBezTo>
                    <a:cubicBezTo>
                      <a:pt x="0" y="5411"/>
                      <a:pt x="219" y="5809"/>
                      <a:pt x="896" y="6067"/>
                    </a:cubicBezTo>
                    <a:cubicBezTo>
                      <a:pt x="1512" y="6286"/>
                      <a:pt x="1652" y="6505"/>
                      <a:pt x="1413" y="7142"/>
                    </a:cubicBezTo>
                    <a:cubicBezTo>
                      <a:pt x="1293" y="7539"/>
                      <a:pt x="1134" y="7937"/>
                      <a:pt x="975" y="8295"/>
                    </a:cubicBezTo>
                    <a:cubicBezTo>
                      <a:pt x="796" y="8753"/>
                      <a:pt x="916" y="9171"/>
                      <a:pt x="1234" y="9489"/>
                    </a:cubicBezTo>
                    <a:cubicBezTo>
                      <a:pt x="1342" y="9613"/>
                      <a:pt x="1470" y="9658"/>
                      <a:pt x="1606" y="9658"/>
                    </a:cubicBezTo>
                    <a:cubicBezTo>
                      <a:pt x="1797" y="9658"/>
                      <a:pt x="2003" y="9570"/>
                      <a:pt x="2189" y="9489"/>
                    </a:cubicBezTo>
                    <a:cubicBezTo>
                      <a:pt x="2248" y="9469"/>
                      <a:pt x="2288" y="9449"/>
                      <a:pt x="2348" y="9389"/>
                    </a:cubicBezTo>
                    <a:cubicBezTo>
                      <a:pt x="2686" y="9111"/>
                      <a:pt x="3024" y="8852"/>
                      <a:pt x="3342" y="8554"/>
                    </a:cubicBezTo>
                    <a:cubicBezTo>
                      <a:pt x="3457" y="8429"/>
                      <a:pt x="3573" y="8365"/>
                      <a:pt x="3679" y="8365"/>
                    </a:cubicBezTo>
                    <a:cubicBezTo>
                      <a:pt x="3793" y="8365"/>
                      <a:pt x="3897" y="8439"/>
                      <a:pt x="3979" y="8594"/>
                    </a:cubicBezTo>
                    <a:cubicBezTo>
                      <a:pt x="4257" y="8992"/>
                      <a:pt x="4516" y="9409"/>
                      <a:pt x="4715" y="9847"/>
                    </a:cubicBezTo>
                    <a:cubicBezTo>
                      <a:pt x="4921" y="10323"/>
                      <a:pt x="5331" y="10622"/>
                      <a:pt x="5751" y="10622"/>
                    </a:cubicBezTo>
                    <a:cubicBezTo>
                      <a:pt x="5857" y="10622"/>
                      <a:pt x="5963" y="10603"/>
                      <a:pt x="6068" y="10563"/>
                    </a:cubicBezTo>
                    <a:cubicBezTo>
                      <a:pt x="6545" y="10384"/>
                      <a:pt x="6744" y="9827"/>
                      <a:pt x="6545" y="9191"/>
                    </a:cubicBezTo>
                    <a:cubicBezTo>
                      <a:pt x="6306" y="8395"/>
                      <a:pt x="6048" y="7599"/>
                      <a:pt x="5829" y="6943"/>
                    </a:cubicBezTo>
                    <a:cubicBezTo>
                      <a:pt x="6386" y="6445"/>
                      <a:pt x="6923" y="6087"/>
                      <a:pt x="7321" y="5610"/>
                    </a:cubicBezTo>
                    <a:cubicBezTo>
                      <a:pt x="7500" y="5451"/>
                      <a:pt x="7520" y="5053"/>
                      <a:pt x="7440" y="4774"/>
                    </a:cubicBezTo>
                    <a:cubicBezTo>
                      <a:pt x="7367" y="4442"/>
                      <a:pt x="7139" y="4213"/>
                      <a:pt x="6757" y="4213"/>
                    </a:cubicBezTo>
                    <a:cubicBezTo>
                      <a:pt x="6727" y="4213"/>
                      <a:pt x="6696" y="4214"/>
                      <a:pt x="6664" y="4217"/>
                    </a:cubicBezTo>
                    <a:cubicBezTo>
                      <a:pt x="6581" y="4228"/>
                      <a:pt x="6499" y="4231"/>
                      <a:pt x="6418" y="4231"/>
                    </a:cubicBezTo>
                    <a:cubicBezTo>
                      <a:pt x="6235" y="4231"/>
                      <a:pt x="6056" y="4213"/>
                      <a:pt x="5872" y="4213"/>
                    </a:cubicBezTo>
                    <a:cubicBezTo>
                      <a:pt x="5825" y="4213"/>
                      <a:pt x="5777" y="4214"/>
                      <a:pt x="5730" y="4217"/>
                    </a:cubicBezTo>
                    <a:cubicBezTo>
                      <a:pt x="5697" y="4221"/>
                      <a:pt x="5666" y="4223"/>
                      <a:pt x="5637" y="4223"/>
                    </a:cubicBezTo>
                    <a:cubicBezTo>
                      <a:pt x="5376" y="4223"/>
                      <a:pt x="5226" y="4068"/>
                      <a:pt x="5173" y="3800"/>
                    </a:cubicBezTo>
                    <a:cubicBezTo>
                      <a:pt x="5073" y="3004"/>
                      <a:pt x="4914" y="2228"/>
                      <a:pt x="4914" y="1432"/>
                    </a:cubicBezTo>
                    <a:cubicBezTo>
                      <a:pt x="4874" y="716"/>
                      <a:pt x="4635" y="279"/>
                      <a:pt x="3979" y="20"/>
                    </a:cubicBezTo>
                    <a:cubicBezTo>
                      <a:pt x="3919" y="10"/>
                      <a:pt x="3835" y="0"/>
                      <a:pt x="375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18" name="Google Shape;1018;p20"/>
            <p:cNvGrpSpPr/>
            <p:nvPr/>
          </p:nvGrpSpPr>
          <p:grpSpPr>
            <a:xfrm flipH="1">
              <a:off x="344689" y="3679337"/>
              <a:ext cx="131688" cy="145801"/>
              <a:chOff x="392069" y="2889775"/>
              <a:chExt cx="260150" cy="285213"/>
            </a:xfrm>
          </p:grpSpPr>
          <p:sp>
            <p:nvSpPr>
              <p:cNvPr id="1019" name="Google Shape;1019;p20"/>
              <p:cNvSpPr/>
              <p:nvPr/>
            </p:nvSpPr>
            <p:spPr>
              <a:xfrm>
                <a:off x="562197" y="3001686"/>
                <a:ext cx="90023" cy="127697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1610" extrusionOk="0">
                    <a:moveTo>
                      <a:pt x="559" y="1"/>
                    </a:moveTo>
                    <a:cubicBezTo>
                      <a:pt x="299" y="1"/>
                      <a:pt x="97" y="196"/>
                      <a:pt x="40" y="500"/>
                    </a:cubicBezTo>
                    <a:cubicBezTo>
                      <a:pt x="20" y="659"/>
                      <a:pt x="0" y="838"/>
                      <a:pt x="0" y="977"/>
                    </a:cubicBezTo>
                    <a:cubicBezTo>
                      <a:pt x="0" y="1275"/>
                      <a:pt x="199" y="1554"/>
                      <a:pt x="498" y="1594"/>
                    </a:cubicBezTo>
                    <a:cubicBezTo>
                      <a:pt x="550" y="1604"/>
                      <a:pt x="598" y="1610"/>
                      <a:pt x="641" y="1610"/>
                    </a:cubicBezTo>
                    <a:cubicBezTo>
                      <a:pt x="845" y="1610"/>
                      <a:pt x="956" y="1487"/>
                      <a:pt x="1055" y="1176"/>
                    </a:cubicBezTo>
                    <a:cubicBezTo>
                      <a:pt x="1114" y="1037"/>
                      <a:pt x="1114" y="877"/>
                      <a:pt x="1134" y="758"/>
                    </a:cubicBezTo>
                    <a:cubicBezTo>
                      <a:pt x="1134" y="679"/>
                      <a:pt x="1134" y="619"/>
                      <a:pt x="1095" y="539"/>
                    </a:cubicBezTo>
                    <a:cubicBezTo>
                      <a:pt x="955" y="141"/>
                      <a:pt x="915" y="42"/>
                      <a:pt x="597" y="2"/>
                    </a:cubicBezTo>
                    <a:cubicBezTo>
                      <a:pt x="584" y="1"/>
                      <a:pt x="572" y="1"/>
                      <a:pt x="55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0" name="Google Shape;1020;p20"/>
              <p:cNvSpPr/>
              <p:nvPr/>
            </p:nvSpPr>
            <p:spPr>
              <a:xfrm>
                <a:off x="392069" y="3074654"/>
                <a:ext cx="102396" cy="100333"/>
              </a:xfrm>
              <a:custGeom>
                <a:avLst/>
                <a:gdLst/>
                <a:ahLst/>
                <a:cxnLst/>
                <a:rect l="l" t="t" r="r" b="b"/>
                <a:pathLst>
                  <a:path w="1291" h="1265" extrusionOk="0">
                    <a:moveTo>
                      <a:pt x="850" y="1"/>
                    </a:moveTo>
                    <a:cubicBezTo>
                      <a:pt x="455" y="1"/>
                      <a:pt x="1" y="377"/>
                      <a:pt x="17" y="753"/>
                    </a:cubicBezTo>
                    <a:cubicBezTo>
                      <a:pt x="50" y="1122"/>
                      <a:pt x="197" y="1265"/>
                      <a:pt x="457" y="1265"/>
                    </a:cubicBezTo>
                    <a:cubicBezTo>
                      <a:pt x="505" y="1265"/>
                      <a:pt x="557" y="1260"/>
                      <a:pt x="614" y="1251"/>
                    </a:cubicBezTo>
                    <a:cubicBezTo>
                      <a:pt x="952" y="1231"/>
                      <a:pt x="1270" y="793"/>
                      <a:pt x="1290" y="256"/>
                    </a:cubicBezTo>
                    <a:cubicBezTo>
                      <a:pt x="1270" y="216"/>
                      <a:pt x="1191" y="117"/>
                      <a:pt x="1091" y="57"/>
                    </a:cubicBezTo>
                    <a:cubicBezTo>
                      <a:pt x="1017" y="18"/>
                      <a:pt x="935" y="1"/>
                      <a:pt x="850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1" name="Google Shape;1021;p20"/>
              <p:cNvSpPr/>
              <p:nvPr/>
            </p:nvSpPr>
            <p:spPr>
              <a:xfrm>
                <a:off x="412294" y="2889775"/>
                <a:ext cx="88436" cy="85343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076" extrusionOk="0">
                    <a:moveTo>
                      <a:pt x="538" y="1"/>
                    </a:moveTo>
                    <a:cubicBezTo>
                      <a:pt x="160" y="1"/>
                      <a:pt x="1" y="180"/>
                      <a:pt x="1" y="538"/>
                    </a:cubicBezTo>
                    <a:cubicBezTo>
                      <a:pt x="1" y="856"/>
                      <a:pt x="219" y="1075"/>
                      <a:pt x="518" y="1075"/>
                    </a:cubicBezTo>
                    <a:cubicBezTo>
                      <a:pt x="816" y="1075"/>
                      <a:pt x="1095" y="876"/>
                      <a:pt x="1095" y="598"/>
                    </a:cubicBezTo>
                    <a:cubicBezTo>
                      <a:pt x="1115" y="240"/>
                      <a:pt x="896" y="1"/>
                      <a:pt x="53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0">
  <p:cSld name="TITLE_ONLY_1_1_2_1_1_1">
    <p:spTree>
      <p:nvGrpSpPr>
        <p:cNvPr id="1" name="Shape 1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" name="Google Shape;1216;p24"/>
          <p:cNvSpPr txBox="1">
            <a:spLocks noGrp="1"/>
          </p:cNvSpPr>
          <p:nvPr>
            <p:ph type="title"/>
          </p:nvPr>
        </p:nvSpPr>
        <p:spPr>
          <a:xfrm>
            <a:off x="720000" y="539496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Font typeface="Grand Hotel"/>
              <a:buNone/>
              <a:defRPr sz="3800">
                <a:latin typeface="Grand Hotel"/>
                <a:ea typeface="Grand Hotel"/>
                <a:cs typeface="Grand Hotel"/>
                <a:sym typeface="Grand Hote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Font typeface="Grand Hotel"/>
              <a:buNone/>
              <a:defRPr sz="3800">
                <a:latin typeface="Grand Hotel"/>
                <a:ea typeface="Grand Hotel"/>
                <a:cs typeface="Grand Hotel"/>
                <a:sym typeface="Grand Hote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Font typeface="Grand Hotel"/>
              <a:buNone/>
              <a:defRPr sz="3800">
                <a:latin typeface="Grand Hotel"/>
                <a:ea typeface="Grand Hotel"/>
                <a:cs typeface="Grand Hotel"/>
                <a:sym typeface="Grand Hote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Font typeface="Grand Hotel"/>
              <a:buNone/>
              <a:defRPr sz="3800">
                <a:latin typeface="Grand Hotel"/>
                <a:ea typeface="Grand Hotel"/>
                <a:cs typeface="Grand Hotel"/>
                <a:sym typeface="Grand Hote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Font typeface="Grand Hotel"/>
              <a:buNone/>
              <a:defRPr sz="3800">
                <a:latin typeface="Grand Hotel"/>
                <a:ea typeface="Grand Hotel"/>
                <a:cs typeface="Grand Hotel"/>
                <a:sym typeface="Grand Hote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Font typeface="Grand Hotel"/>
              <a:buNone/>
              <a:defRPr sz="3800">
                <a:latin typeface="Grand Hotel"/>
                <a:ea typeface="Grand Hotel"/>
                <a:cs typeface="Grand Hotel"/>
                <a:sym typeface="Grand Hote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Font typeface="Grand Hotel"/>
              <a:buNone/>
              <a:defRPr sz="3800">
                <a:latin typeface="Grand Hotel"/>
                <a:ea typeface="Grand Hotel"/>
                <a:cs typeface="Grand Hotel"/>
                <a:sym typeface="Grand Hote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Font typeface="Grand Hotel"/>
              <a:buNone/>
              <a:defRPr sz="3800">
                <a:latin typeface="Grand Hotel"/>
                <a:ea typeface="Grand Hotel"/>
                <a:cs typeface="Grand Hotel"/>
                <a:sym typeface="Grand Hotel"/>
              </a:defRPr>
            </a:lvl9pPr>
          </a:lstStyle>
          <a:p>
            <a:endParaRPr/>
          </a:p>
        </p:txBody>
      </p:sp>
      <p:grpSp>
        <p:nvGrpSpPr>
          <p:cNvPr id="1217" name="Google Shape;1217;p24"/>
          <p:cNvGrpSpPr/>
          <p:nvPr/>
        </p:nvGrpSpPr>
        <p:grpSpPr>
          <a:xfrm>
            <a:off x="344689" y="872188"/>
            <a:ext cx="8457600" cy="3249125"/>
            <a:chOff x="344689" y="872188"/>
            <a:chExt cx="8457600" cy="3249125"/>
          </a:xfrm>
        </p:grpSpPr>
        <p:grpSp>
          <p:nvGrpSpPr>
            <p:cNvPr id="1218" name="Google Shape;1218;p24"/>
            <p:cNvGrpSpPr/>
            <p:nvPr/>
          </p:nvGrpSpPr>
          <p:grpSpPr>
            <a:xfrm flipH="1">
              <a:off x="1066386" y="3008685"/>
              <a:ext cx="131683" cy="142196"/>
              <a:chOff x="5977101" y="3004938"/>
              <a:chExt cx="227235" cy="246270"/>
            </a:xfrm>
          </p:grpSpPr>
          <p:sp>
            <p:nvSpPr>
              <p:cNvPr id="1219" name="Google Shape;1219;p24"/>
              <p:cNvSpPr/>
              <p:nvPr/>
            </p:nvSpPr>
            <p:spPr>
              <a:xfrm>
                <a:off x="6079653" y="3004938"/>
                <a:ext cx="91530" cy="93195"/>
              </a:xfrm>
              <a:custGeom>
                <a:avLst/>
                <a:gdLst/>
                <a:ahLst/>
                <a:cxnLst/>
                <a:rect l="l" t="t" r="r" b="b"/>
                <a:pathLst>
                  <a:path w="1154" h="1175" extrusionOk="0">
                    <a:moveTo>
                      <a:pt x="597" y="1"/>
                    </a:moveTo>
                    <a:cubicBezTo>
                      <a:pt x="298" y="21"/>
                      <a:pt x="0" y="299"/>
                      <a:pt x="0" y="578"/>
                    </a:cubicBezTo>
                    <a:cubicBezTo>
                      <a:pt x="0" y="936"/>
                      <a:pt x="239" y="1175"/>
                      <a:pt x="617" y="1175"/>
                    </a:cubicBezTo>
                    <a:cubicBezTo>
                      <a:pt x="955" y="1175"/>
                      <a:pt x="1154" y="936"/>
                      <a:pt x="1154" y="598"/>
                    </a:cubicBezTo>
                    <a:cubicBezTo>
                      <a:pt x="1154" y="240"/>
                      <a:pt x="895" y="1"/>
                      <a:pt x="5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0" name="Google Shape;1220;p24"/>
              <p:cNvSpPr/>
              <p:nvPr/>
            </p:nvSpPr>
            <p:spPr>
              <a:xfrm>
                <a:off x="5977101" y="3124780"/>
                <a:ext cx="94702" cy="88516"/>
              </a:xfrm>
              <a:custGeom>
                <a:avLst/>
                <a:gdLst/>
                <a:ahLst/>
                <a:cxnLst/>
                <a:rect l="l" t="t" r="r" b="b"/>
                <a:pathLst>
                  <a:path w="1194" h="1116" extrusionOk="0">
                    <a:moveTo>
                      <a:pt x="781" y="1"/>
                    </a:moveTo>
                    <a:cubicBezTo>
                      <a:pt x="430" y="1"/>
                      <a:pt x="20" y="290"/>
                      <a:pt x="20" y="579"/>
                    </a:cubicBezTo>
                    <a:cubicBezTo>
                      <a:pt x="0" y="877"/>
                      <a:pt x="259" y="1116"/>
                      <a:pt x="557" y="1116"/>
                    </a:cubicBezTo>
                    <a:cubicBezTo>
                      <a:pt x="895" y="1116"/>
                      <a:pt x="1174" y="817"/>
                      <a:pt x="1194" y="420"/>
                    </a:cubicBezTo>
                    <a:cubicBezTo>
                      <a:pt x="1194" y="201"/>
                      <a:pt x="1094" y="22"/>
                      <a:pt x="816" y="2"/>
                    </a:cubicBezTo>
                    <a:cubicBezTo>
                      <a:pt x="804" y="1"/>
                      <a:pt x="793" y="1"/>
                      <a:pt x="78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1" name="Google Shape;1221;p24"/>
              <p:cNvSpPr/>
              <p:nvPr/>
            </p:nvSpPr>
            <p:spPr>
              <a:xfrm>
                <a:off x="6115900" y="3161185"/>
                <a:ext cx="88436" cy="90023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135" extrusionOk="0">
                    <a:moveTo>
                      <a:pt x="637" y="0"/>
                    </a:moveTo>
                    <a:cubicBezTo>
                      <a:pt x="339" y="20"/>
                      <a:pt x="1" y="358"/>
                      <a:pt x="1" y="657"/>
                    </a:cubicBezTo>
                    <a:cubicBezTo>
                      <a:pt x="1" y="836"/>
                      <a:pt x="299" y="1134"/>
                      <a:pt x="498" y="1134"/>
                    </a:cubicBezTo>
                    <a:cubicBezTo>
                      <a:pt x="816" y="1114"/>
                      <a:pt x="1115" y="756"/>
                      <a:pt x="1115" y="418"/>
                    </a:cubicBezTo>
                    <a:cubicBezTo>
                      <a:pt x="1115" y="199"/>
                      <a:pt x="856" y="0"/>
                      <a:pt x="63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22" name="Google Shape;1222;p24"/>
            <p:cNvGrpSpPr/>
            <p:nvPr/>
          </p:nvGrpSpPr>
          <p:grpSpPr>
            <a:xfrm flipH="1">
              <a:off x="8100913" y="966396"/>
              <a:ext cx="131688" cy="145801"/>
              <a:chOff x="392069" y="2889775"/>
              <a:chExt cx="260150" cy="285213"/>
            </a:xfrm>
          </p:grpSpPr>
          <p:sp>
            <p:nvSpPr>
              <p:cNvPr id="1223" name="Google Shape;1223;p24"/>
              <p:cNvSpPr/>
              <p:nvPr/>
            </p:nvSpPr>
            <p:spPr>
              <a:xfrm>
                <a:off x="562197" y="3001686"/>
                <a:ext cx="90023" cy="127697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1610" extrusionOk="0">
                    <a:moveTo>
                      <a:pt x="559" y="1"/>
                    </a:moveTo>
                    <a:cubicBezTo>
                      <a:pt x="299" y="1"/>
                      <a:pt x="97" y="196"/>
                      <a:pt x="40" y="500"/>
                    </a:cubicBezTo>
                    <a:cubicBezTo>
                      <a:pt x="20" y="659"/>
                      <a:pt x="0" y="838"/>
                      <a:pt x="0" y="977"/>
                    </a:cubicBezTo>
                    <a:cubicBezTo>
                      <a:pt x="0" y="1275"/>
                      <a:pt x="199" y="1554"/>
                      <a:pt x="498" y="1594"/>
                    </a:cubicBezTo>
                    <a:cubicBezTo>
                      <a:pt x="550" y="1604"/>
                      <a:pt x="598" y="1610"/>
                      <a:pt x="641" y="1610"/>
                    </a:cubicBezTo>
                    <a:cubicBezTo>
                      <a:pt x="845" y="1610"/>
                      <a:pt x="956" y="1487"/>
                      <a:pt x="1055" y="1176"/>
                    </a:cubicBezTo>
                    <a:cubicBezTo>
                      <a:pt x="1114" y="1037"/>
                      <a:pt x="1114" y="877"/>
                      <a:pt x="1134" y="758"/>
                    </a:cubicBezTo>
                    <a:cubicBezTo>
                      <a:pt x="1134" y="679"/>
                      <a:pt x="1134" y="619"/>
                      <a:pt x="1095" y="539"/>
                    </a:cubicBezTo>
                    <a:cubicBezTo>
                      <a:pt x="955" y="141"/>
                      <a:pt x="915" y="42"/>
                      <a:pt x="597" y="2"/>
                    </a:cubicBezTo>
                    <a:cubicBezTo>
                      <a:pt x="584" y="1"/>
                      <a:pt x="572" y="1"/>
                      <a:pt x="55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4" name="Google Shape;1224;p24"/>
              <p:cNvSpPr/>
              <p:nvPr/>
            </p:nvSpPr>
            <p:spPr>
              <a:xfrm>
                <a:off x="392069" y="3074654"/>
                <a:ext cx="102396" cy="100333"/>
              </a:xfrm>
              <a:custGeom>
                <a:avLst/>
                <a:gdLst/>
                <a:ahLst/>
                <a:cxnLst/>
                <a:rect l="l" t="t" r="r" b="b"/>
                <a:pathLst>
                  <a:path w="1291" h="1265" extrusionOk="0">
                    <a:moveTo>
                      <a:pt x="850" y="1"/>
                    </a:moveTo>
                    <a:cubicBezTo>
                      <a:pt x="455" y="1"/>
                      <a:pt x="1" y="377"/>
                      <a:pt x="17" y="753"/>
                    </a:cubicBezTo>
                    <a:cubicBezTo>
                      <a:pt x="50" y="1122"/>
                      <a:pt x="197" y="1265"/>
                      <a:pt x="457" y="1265"/>
                    </a:cubicBezTo>
                    <a:cubicBezTo>
                      <a:pt x="505" y="1265"/>
                      <a:pt x="557" y="1260"/>
                      <a:pt x="614" y="1251"/>
                    </a:cubicBezTo>
                    <a:cubicBezTo>
                      <a:pt x="952" y="1231"/>
                      <a:pt x="1270" y="793"/>
                      <a:pt x="1290" y="256"/>
                    </a:cubicBezTo>
                    <a:cubicBezTo>
                      <a:pt x="1270" y="216"/>
                      <a:pt x="1191" y="117"/>
                      <a:pt x="1091" y="57"/>
                    </a:cubicBezTo>
                    <a:cubicBezTo>
                      <a:pt x="1017" y="18"/>
                      <a:pt x="935" y="1"/>
                      <a:pt x="85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5" name="Google Shape;1225;p24"/>
              <p:cNvSpPr/>
              <p:nvPr/>
            </p:nvSpPr>
            <p:spPr>
              <a:xfrm>
                <a:off x="412294" y="2889775"/>
                <a:ext cx="88436" cy="85343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076" extrusionOk="0">
                    <a:moveTo>
                      <a:pt x="538" y="1"/>
                    </a:moveTo>
                    <a:cubicBezTo>
                      <a:pt x="160" y="1"/>
                      <a:pt x="1" y="180"/>
                      <a:pt x="1" y="538"/>
                    </a:cubicBezTo>
                    <a:cubicBezTo>
                      <a:pt x="1" y="856"/>
                      <a:pt x="219" y="1075"/>
                      <a:pt x="518" y="1075"/>
                    </a:cubicBezTo>
                    <a:cubicBezTo>
                      <a:pt x="816" y="1075"/>
                      <a:pt x="1095" y="876"/>
                      <a:pt x="1095" y="598"/>
                    </a:cubicBezTo>
                    <a:cubicBezTo>
                      <a:pt x="1115" y="240"/>
                      <a:pt x="896" y="1"/>
                      <a:pt x="53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26" name="Google Shape;1226;p24"/>
            <p:cNvGrpSpPr/>
            <p:nvPr/>
          </p:nvGrpSpPr>
          <p:grpSpPr>
            <a:xfrm flipH="1">
              <a:off x="8100918" y="3895773"/>
              <a:ext cx="182877" cy="192070"/>
              <a:chOff x="1509202" y="3627389"/>
              <a:chExt cx="334389" cy="343350"/>
            </a:xfrm>
          </p:grpSpPr>
          <p:sp>
            <p:nvSpPr>
              <p:cNvPr id="1227" name="Google Shape;1227;p24"/>
              <p:cNvSpPr/>
              <p:nvPr/>
            </p:nvSpPr>
            <p:spPr>
              <a:xfrm>
                <a:off x="1682423" y="3627389"/>
                <a:ext cx="137294" cy="157361"/>
              </a:xfrm>
              <a:custGeom>
                <a:avLst/>
                <a:gdLst/>
                <a:ahLst/>
                <a:cxnLst/>
                <a:rect l="l" t="t" r="r" b="b"/>
                <a:pathLst>
                  <a:path w="1731" h="1984" extrusionOk="0">
                    <a:moveTo>
                      <a:pt x="1066" y="0"/>
                    </a:moveTo>
                    <a:cubicBezTo>
                      <a:pt x="973" y="0"/>
                      <a:pt x="881" y="37"/>
                      <a:pt x="816" y="130"/>
                    </a:cubicBezTo>
                    <a:cubicBezTo>
                      <a:pt x="637" y="329"/>
                      <a:pt x="458" y="548"/>
                      <a:pt x="338" y="786"/>
                    </a:cubicBezTo>
                    <a:cubicBezTo>
                      <a:pt x="219" y="1025"/>
                      <a:pt x="120" y="1284"/>
                      <a:pt x="0" y="1582"/>
                    </a:cubicBezTo>
                    <a:cubicBezTo>
                      <a:pt x="159" y="1721"/>
                      <a:pt x="299" y="1920"/>
                      <a:pt x="438" y="1980"/>
                    </a:cubicBezTo>
                    <a:cubicBezTo>
                      <a:pt x="454" y="1982"/>
                      <a:pt x="472" y="1983"/>
                      <a:pt x="490" y="1983"/>
                    </a:cubicBezTo>
                    <a:cubicBezTo>
                      <a:pt x="648" y="1983"/>
                      <a:pt x="864" y="1908"/>
                      <a:pt x="935" y="1801"/>
                    </a:cubicBezTo>
                    <a:cubicBezTo>
                      <a:pt x="1194" y="1443"/>
                      <a:pt x="1353" y="1025"/>
                      <a:pt x="1592" y="647"/>
                    </a:cubicBezTo>
                    <a:cubicBezTo>
                      <a:pt x="1731" y="349"/>
                      <a:pt x="1512" y="229"/>
                      <a:pt x="1353" y="110"/>
                    </a:cubicBezTo>
                    <a:cubicBezTo>
                      <a:pt x="1279" y="47"/>
                      <a:pt x="1172" y="0"/>
                      <a:pt x="106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8" name="Google Shape;1228;p24"/>
              <p:cNvSpPr/>
              <p:nvPr/>
            </p:nvSpPr>
            <p:spPr>
              <a:xfrm>
                <a:off x="1532520" y="3845739"/>
                <a:ext cx="112072" cy="125000"/>
              </a:xfrm>
              <a:custGeom>
                <a:avLst/>
                <a:gdLst/>
                <a:ahLst/>
                <a:cxnLst/>
                <a:rect l="l" t="t" r="r" b="b"/>
                <a:pathLst>
                  <a:path w="1413" h="1576" extrusionOk="0">
                    <a:moveTo>
                      <a:pt x="828" y="0"/>
                    </a:moveTo>
                    <a:cubicBezTo>
                      <a:pt x="717" y="0"/>
                      <a:pt x="605" y="51"/>
                      <a:pt x="518" y="162"/>
                    </a:cubicBezTo>
                    <a:cubicBezTo>
                      <a:pt x="319" y="421"/>
                      <a:pt x="199" y="739"/>
                      <a:pt x="0" y="1077"/>
                    </a:cubicBezTo>
                    <a:cubicBezTo>
                      <a:pt x="140" y="1276"/>
                      <a:pt x="239" y="1475"/>
                      <a:pt x="358" y="1554"/>
                    </a:cubicBezTo>
                    <a:cubicBezTo>
                      <a:pt x="392" y="1569"/>
                      <a:pt x="429" y="1575"/>
                      <a:pt x="469" y="1575"/>
                    </a:cubicBezTo>
                    <a:cubicBezTo>
                      <a:pt x="595" y="1575"/>
                      <a:pt x="740" y="1511"/>
                      <a:pt x="816" y="1435"/>
                    </a:cubicBezTo>
                    <a:cubicBezTo>
                      <a:pt x="1035" y="1216"/>
                      <a:pt x="1214" y="918"/>
                      <a:pt x="1353" y="639"/>
                    </a:cubicBezTo>
                    <a:cubicBezTo>
                      <a:pt x="1413" y="560"/>
                      <a:pt x="1293" y="421"/>
                      <a:pt x="1234" y="321"/>
                    </a:cubicBezTo>
                    <a:cubicBezTo>
                      <a:pt x="1162" y="117"/>
                      <a:pt x="996" y="0"/>
                      <a:pt x="82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9" name="Google Shape;1229;p24"/>
              <p:cNvSpPr/>
              <p:nvPr/>
            </p:nvSpPr>
            <p:spPr>
              <a:xfrm>
                <a:off x="1509202" y="3690999"/>
                <a:ext cx="125952" cy="103110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00" extrusionOk="0">
                    <a:moveTo>
                      <a:pt x="534" y="0"/>
                    </a:moveTo>
                    <a:cubicBezTo>
                      <a:pt x="186" y="0"/>
                      <a:pt x="0" y="250"/>
                      <a:pt x="56" y="621"/>
                    </a:cubicBezTo>
                    <a:cubicBezTo>
                      <a:pt x="125" y="952"/>
                      <a:pt x="654" y="1299"/>
                      <a:pt x="1038" y="1299"/>
                    </a:cubicBezTo>
                    <a:cubicBezTo>
                      <a:pt x="1092" y="1299"/>
                      <a:pt x="1143" y="1292"/>
                      <a:pt x="1190" y="1277"/>
                    </a:cubicBezTo>
                    <a:cubicBezTo>
                      <a:pt x="1329" y="1198"/>
                      <a:pt x="1587" y="840"/>
                      <a:pt x="1528" y="701"/>
                    </a:cubicBezTo>
                    <a:cubicBezTo>
                      <a:pt x="1488" y="462"/>
                      <a:pt x="851" y="4"/>
                      <a:pt x="613" y="4"/>
                    </a:cubicBezTo>
                    <a:cubicBezTo>
                      <a:pt x="586" y="2"/>
                      <a:pt x="560" y="0"/>
                      <a:pt x="53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0" name="Google Shape;1230;p24"/>
              <p:cNvSpPr/>
              <p:nvPr/>
            </p:nvSpPr>
            <p:spPr>
              <a:xfrm>
                <a:off x="1718670" y="3852481"/>
                <a:ext cx="124921" cy="99302"/>
              </a:xfrm>
              <a:custGeom>
                <a:avLst/>
                <a:gdLst/>
                <a:ahLst/>
                <a:cxnLst/>
                <a:rect l="l" t="t" r="r" b="b"/>
                <a:pathLst>
                  <a:path w="1575" h="1252" extrusionOk="0">
                    <a:moveTo>
                      <a:pt x="681" y="0"/>
                    </a:moveTo>
                    <a:cubicBezTo>
                      <a:pt x="609" y="0"/>
                      <a:pt x="534" y="12"/>
                      <a:pt x="458" y="37"/>
                    </a:cubicBezTo>
                    <a:cubicBezTo>
                      <a:pt x="438" y="57"/>
                      <a:pt x="399" y="77"/>
                      <a:pt x="359" y="97"/>
                    </a:cubicBezTo>
                    <a:cubicBezTo>
                      <a:pt x="100" y="176"/>
                      <a:pt x="1" y="336"/>
                      <a:pt x="160" y="574"/>
                    </a:cubicBezTo>
                    <a:cubicBezTo>
                      <a:pt x="279" y="773"/>
                      <a:pt x="458" y="992"/>
                      <a:pt x="637" y="1171"/>
                    </a:cubicBezTo>
                    <a:cubicBezTo>
                      <a:pt x="693" y="1227"/>
                      <a:pt x="773" y="1252"/>
                      <a:pt x="861" y="1252"/>
                    </a:cubicBezTo>
                    <a:cubicBezTo>
                      <a:pt x="1086" y="1252"/>
                      <a:pt x="1367" y="1093"/>
                      <a:pt x="1453" y="893"/>
                    </a:cubicBezTo>
                    <a:cubicBezTo>
                      <a:pt x="1575" y="545"/>
                      <a:pt x="1180" y="0"/>
                      <a:pt x="68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1" name="Google Shape;1231;p24"/>
              <p:cNvSpPr/>
              <p:nvPr/>
            </p:nvSpPr>
            <p:spPr>
              <a:xfrm>
                <a:off x="1754995" y="3852243"/>
                <a:ext cx="79" cy="3252"/>
              </a:xfrm>
              <a:custGeom>
                <a:avLst/>
                <a:gdLst/>
                <a:ahLst/>
                <a:cxnLst/>
                <a:rect l="l" t="t" r="r" b="b"/>
                <a:pathLst>
                  <a:path w="1" h="41" extrusionOk="0">
                    <a:moveTo>
                      <a:pt x="0" y="4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32" name="Google Shape;1232;p24"/>
            <p:cNvGrpSpPr/>
            <p:nvPr/>
          </p:nvGrpSpPr>
          <p:grpSpPr>
            <a:xfrm flipH="1">
              <a:off x="8573687" y="2359288"/>
              <a:ext cx="228602" cy="240023"/>
              <a:chOff x="6842675" y="1094413"/>
              <a:chExt cx="228602" cy="240023"/>
            </a:xfrm>
          </p:grpSpPr>
          <p:sp>
            <p:nvSpPr>
              <p:cNvPr id="1233" name="Google Shape;1233;p24"/>
              <p:cNvSpPr/>
              <p:nvPr/>
            </p:nvSpPr>
            <p:spPr>
              <a:xfrm>
                <a:off x="6842675" y="1094413"/>
                <a:ext cx="228602" cy="240023"/>
              </a:xfrm>
              <a:custGeom>
                <a:avLst/>
                <a:gdLst/>
                <a:ahLst/>
                <a:cxnLst/>
                <a:rect l="l" t="t" r="r" b="b"/>
                <a:pathLst>
                  <a:path w="9589" h="12593" extrusionOk="0">
                    <a:moveTo>
                      <a:pt x="4775" y="0"/>
                    </a:moveTo>
                    <a:cubicBezTo>
                      <a:pt x="4277" y="0"/>
                      <a:pt x="3999" y="239"/>
                      <a:pt x="3820" y="398"/>
                    </a:cubicBezTo>
                    <a:lnTo>
                      <a:pt x="3720" y="537"/>
                    </a:lnTo>
                    <a:cubicBezTo>
                      <a:pt x="3462" y="836"/>
                      <a:pt x="3104" y="1234"/>
                      <a:pt x="2965" y="1751"/>
                    </a:cubicBezTo>
                    <a:cubicBezTo>
                      <a:pt x="2766" y="2487"/>
                      <a:pt x="2626" y="3263"/>
                      <a:pt x="2507" y="3979"/>
                    </a:cubicBezTo>
                    <a:lnTo>
                      <a:pt x="2487" y="4158"/>
                    </a:lnTo>
                    <a:cubicBezTo>
                      <a:pt x="2467" y="4158"/>
                      <a:pt x="2427" y="4158"/>
                      <a:pt x="2408" y="4138"/>
                    </a:cubicBezTo>
                    <a:cubicBezTo>
                      <a:pt x="2328" y="4138"/>
                      <a:pt x="2268" y="4118"/>
                      <a:pt x="2189" y="4118"/>
                    </a:cubicBezTo>
                    <a:cubicBezTo>
                      <a:pt x="1433" y="4118"/>
                      <a:pt x="478" y="4655"/>
                      <a:pt x="279" y="5451"/>
                    </a:cubicBezTo>
                    <a:cubicBezTo>
                      <a:pt x="1" y="6565"/>
                      <a:pt x="438" y="7460"/>
                      <a:pt x="1493" y="7918"/>
                    </a:cubicBezTo>
                    <a:cubicBezTo>
                      <a:pt x="1393" y="8156"/>
                      <a:pt x="1294" y="8415"/>
                      <a:pt x="1194" y="8693"/>
                    </a:cubicBezTo>
                    <a:lnTo>
                      <a:pt x="1115" y="8892"/>
                    </a:lnTo>
                    <a:cubicBezTo>
                      <a:pt x="796" y="9648"/>
                      <a:pt x="936" y="10484"/>
                      <a:pt x="1532" y="11120"/>
                    </a:cubicBezTo>
                    <a:cubicBezTo>
                      <a:pt x="1831" y="11439"/>
                      <a:pt x="2229" y="11618"/>
                      <a:pt x="2666" y="11618"/>
                    </a:cubicBezTo>
                    <a:cubicBezTo>
                      <a:pt x="3004" y="11618"/>
                      <a:pt x="3283" y="11518"/>
                      <a:pt x="3502" y="11419"/>
                    </a:cubicBezTo>
                    <a:lnTo>
                      <a:pt x="3601" y="11399"/>
                    </a:lnTo>
                    <a:cubicBezTo>
                      <a:pt x="3820" y="11319"/>
                      <a:pt x="3979" y="11200"/>
                      <a:pt x="4079" y="11120"/>
                    </a:cubicBezTo>
                    <a:cubicBezTo>
                      <a:pt x="4079" y="11120"/>
                      <a:pt x="4496" y="10742"/>
                      <a:pt x="4596" y="10683"/>
                    </a:cubicBezTo>
                    <a:cubicBezTo>
                      <a:pt x="4695" y="10842"/>
                      <a:pt x="4795" y="11041"/>
                      <a:pt x="4894" y="11220"/>
                    </a:cubicBezTo>
                    <a:cubicBezTo>
                      <a:pt x="5292" y="12075"/>
                      <a:pt x="6048" y="12592"/>
                      <a:pt x="6864" y="12592"/>
                    </a:cubicBezTo>
                    <a:cubicBezTo>
                      <a:pt x="7082" y="12592"/>
                      <a:pt x="7301" y="12533"/>
                      <a:pt x="7540" y="12473"/>
                    </a:cubicBezTo>
                    <a:cubicBezTo>
                      <a:pt x="8535" y="12095"/>
                      <a:pt x="8972" y="11001"/>
                      <a:pt x="8594" y="9847"/>
                    </a:cubicBezTo>
                    <a:cubicBezTo>
                      <a:pt x="8435" y="9310"/>
                      <a:pt x="8256" y="8733"/>
                      <a:pt x="8077" y="8236"/>
                    </a:cubicBezTo>
                    <a:cubicBezTo>
                      <a:pt x="8475" y="7918"/>
                      <a:pt x="8833" y="7619"/>
                      <a:pt x="9171" y="7261"/>
                    </a:cubicBezTo>
                    <a:cubicBezTo>
                      <a:pt x="9549" y="6824"/>
                      <a:pt x="9589" y="6068"/>
                      <a:pt x="9469" y="5531"/>
                    </a:cubicBezTo>
                    <a:cubicBezTo>
                      <a:pt x="9271" y="4735"/>
                      <a:pt x="8634" y="4237"/>
                      <a:pt x="7838" y="4237"/>
                    </a:cubicBezTo>
                    <a:lnTo>
                      <a:pt x="7142" y="4237"/>
                    </a:lnTo>
                    <a:cubicBezTo>
                      <a:pt x="7142" y="4158"/>
                      <a:pt x="7102" y="4098"/>
                      <a:pt x="7102" y="4039"/>
                    </a:cubicBezTo>
                    <a:cubicBezTo>
                      <a:pt x="7043" y="3482"/>
                      <a:pt x="6943" y="2944"/>
                      <a:pt x="6943" y="2447"/>
                    </a:cubicBezTo>
                    <a:cubicBezTo>
                      <a:pt x="6903" y="975"/>
                      <a:pt x="6068" y="378"/>
                      <a:pt x="5372" y="100"/>
                    </a:cubicBezTo>
                    <a:cubicBezTo>
                      <a:pt x="5193" y="40"/>
                      <a:pt x="4994" y="0"/>
                      <a:pt x="47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42863" dist="28575" dir="600000" algn="bl" rotWithShape="0">
                  <a:srgbClr val="000000">
                    <a:alpha val="1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4" name="Google Shape;1234;p24"/>
              <p:cNvSpPr/>
              <p:nvPr/>
            </p:nvSpPr>
            <p:spPr>
              <a:xfrm>
                <a:off x="6869709" y="1116408"/>
                <a:ext cx="179277" cy="202474"/>
              </a:xfrm>
              <a:custGeom>
                <a:avLst/>
                <a:gdLst/>
                <a:ahLst/>
                <a:cxnLst/>
                <a:rect l="l" t="t" r="r" b="b"/>
                <a:pathLst>
                  <a:path w="7520" h="10623" extrusionOk="0">
                    <a:moveTo>
                      <a:pt x="3755" y="0"/>
                    </a:moveTo>
                    <a:cubicBezTo>
                      <a:pt x="3676" y="0"/>
                      <a:pt x="3601" y="10"/>
                      <a:pt x="3561" y="40"/>
                    </a:cubicBezTo>
                    <a:cubicBezTo>
                      <a:pt x="3323" y="318"/>
                      <a:pt x="2984" y="637"/>
                      <a:pt x="2885" y="995"/>
                    </a:cubicBezTo>
                    <a:cubicBezTo>
                      <a:pt x="2666" y="1810"/>
                      <a:pt x="2547" y="2666"/>
                      <a:pt x="2388" y="3501"/>
                    </a:cubicBezTo>
                    <a:cubicBezTo>
                      <a:pt x="2304" y="4055"/>
                      <a:pt x="2220" y="4212"/>
                      <a:pt x="1826" y="4212"/>
                    </a:cubicBezTo>
                    <a:cubicBezTo>
                      <a:pt x="1753" y="4212"/>
                      <a:pt x="1669" y="4207"/>
                      <a:pt x="1572" y="4197"/>
                    </a:cubicBezTo>
                    <a:cubicBezTo>
                      <a:pt x="1453" y="4197"/>
                      <a:pt x="1353" y="4178"/>
                      <a:pt x="1234" y="4158"/>
                    </a:cubicBezTo>
                    <a:cubicBezTo>
                      <a:pt x="1203" y="4153"/>
                      <a:pt x="1170" y="4150"/>
                      <a:pt x="1136" y="4150"/>
                    </a:cubicBezTo>
                    <a:cubicBezTo>
                      <a:pt x="761" y="4150"/>
                      <a:pt x="252" y="4441"/>
                      <a:pt x="179" y="4715"/>
                    </a:cubicBezTo>
                    <a:cubicBezTo>
                      <a:pt x="0" y="5411"/>
                      <a:pt x="219" y="5809"/>
                      <a:pt x="896" y="6067"/>
                    </a:cubicBezTo>
                    <a:cubicBezTo>
                      <a:pt x="1512" y="6286"/>
                      <a:pt x="1652" y="6505"/>
                      <a:pt x="1413" y="7142"/>
                    </a:cubicBezTo>
                    <a:cubicBezTo>
                      <a:pt x="1293" y="7539"/>
                      <a:pt x="1134" y="7937"/>
                      <a:pt x="975" y="8295"/>
                    </a:cubicBezTo>
                    <a:cubicBezTo>
                      <a:pt x="796" y="8753"/>
                      <a:pt x="916" y="9171"/>
                      <a:pt x="1234" y="9489"/>
                    </a:cubicBezTo>
                    <a:cubicBezTo>
                      <a:pt x="1342" y="9613"/>
                      <a:pt x="1470" y="9658"/>
                      <a:pt x="1606" y="9658"/>
                    </a:cubicBezTo>
                    <a:cubicBezTo>
                      <a:pt x="1797" y="9658"/>
                      <a:pt x="2003" y="9570"/>
                      <a:pt x="2189" y="9489"/>
                    </a:cubicBezTo>
                    <a:cubicBezTo>
                      <a:pt x="2248" y="9469"/>
                      <a:pt x="2288" y="9449"/>
                      <a:pt x="2348" y="9389"/>
                    </a:cubicBezTo>
                    <a:cubicBezTo>
                      <a:pt x="2686" y="9111"/>
                      <a:pt x="3024" y="8852"/>
                      <a:pt x="3342" y="8554"/>
                    </a:cubicBezTo>
                    <a:cubicBezTo>
                      <a:pt x="3457" y="8429"/>
                      <a:pt x="3573" y="8365"/>
                      <a:pt x="3679" y="8365"/>
                    </a:cubicBezTo>
                    <a:cubicBezTo>
                      <a:pt x="3793" y="8365"/>
                      <a:pt x="3897" y="8439"/>
                      <a:pt x="3979" y="8594"/>
                    </a:cubicBezTo>
                    <a:cubicBezTo>
                      <a:pt x="4257" y="8992"/>
                      <a:pt x="4516" y="9409"/>
                      <a:pt x="4715" y="9847"/>
                    </a:cubicBezTo>
                    <a:cubicBezTo>
                      <a:pt x="4921" y="10323"/>
                      <a:pt x="5331" y="10622"/>
                      <a:pt x="5751" y="10622"/>
                    </a:cubicBezTo>
                    <a:cubicBezTo>
                      <a:pt x="5857" y="10622"/>
                      <a:pt x="5963" y="10603"/>
                      <a:pt x="6068" y="10563"/>
                    </a:cubicBezTo>
                    <a:cubicBezTo>
                      <a:pt x="6545" y="10384"/>
                      <a:pt x="6744" y="9827"/>
                      <a:pt x="6545" y="9191"/>
                    </a:cubicBezTo>
                    <a:cubicBezTo>
                      <a:pt x="6306" y="8395"/>
                      <a:pt x="6048" y="7599"/>
                      <a:pt x="5829" y="6943"/>
                    </a:cubicBezTo>
                    <a:cubicBezTo>
                      <a:pt x="6386" y="6445"/>
                      <a:pt x="6923" y="6087"/>
                      <a:pt x="7321" y="5610"/>
                    </a:cubicBezTo>
                    <a:cubicBezTo>
                      <a:pt x="7500" y="5451"/>
                      <a:pt x="7520" y="5053"/>
                      <a:pt x="7440" y="4774"/>
                    </a:cubicBezTo>
                    <a:cubicBezTo>
                      <a:pt x="7367" y="4442"/>
                      <a:pt x="7139" y="4213"/>
                      <a:pt x="6757" y="4213"/>
                    </a:cubicBezTo>
                    <a:cubicBezTo>
                      <a:pt x="6727" y="4213"/>
                      <a:pt x="6696" y="4214"/>
                      <a:pt x="6664" y="4217"/>
                    </a:cubicBezTo>
                    <a:cubicBezTo>
                      <a:pt x="6581" y="4228"/>
                      <a:pt x="6499" y="4231"/>
                      <a:pt x="6418" y="4231"/>
                    </a:cubicBezTo>
                    <a:cubicBezTo>
                      <a:pt x="6235" y="4231"/>
                      <a:pt x="6056" y="4213"/>
                      <a:pt x="5872" y="4213"/>
                    </a:cubicBezTo>
                    <a:cubicBezTo>
                      <a:pt x="5825" y="4213"/>
                      <a:pt x="5777" y="4214"/>
                      <a:pt x="5730" y="4217"/>
                    </a:cubicBezTo>
                    <a:cubicBezTo>
                      <a:pt x="5697" y="4221"/>
                      <a:pt x="5666" y="4223"/>
                      <a:pt x="5637" y="4223"/>
                    </a:cubicBezTo>
                    <a:cubicBezTo>
                      <a:pt x="5376" y="4223"/>
                      <a:pt x="5226" y="4068"/>
                      <a:pt x="5173" y="3800"/>
                    </a:cubicBezTo>
                    <a:cubicBezTo>
                      <a:pt x="5073" y="3004"/>
                      <a:pt x="4914" y="2228"/>
                      <a:pt x="4914" y="1432"/>
                    </a:cubicBezTo>
                    <a:cubicBezTo>
                      <a:pt x="4874" y="716"/>
                      <a:pt x="4635" y="279"/>
                      <a:pt x="3979" y="20"/>
                    </a:cubicBezTo>
                    <a:cubicBezTo>
                      <a:pt x="3919" y="10"/>
                      <a:pt x="3835" y="0"/>
                      <a:pt x="375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35" name="Google Shape;1235;p24"/>
            <p:cNvGrpSpPr/>
            <p:nvPr/>
          </p:nvGrpSpPr>
          <p:grpSpPr>
            <a:xfrm flipH="1">
              <a:off x="476362" y="872188"/>
              <a:ext cx="228602" cy="240023"/>
              <a:chOff x="6842675" y="1094413"/>
              <a:chExt cx="228602" cy="240023"/>
            </a:xfrm>
          </p:grpSpPr>
          <p:sp>
            <p:nvSpPr>
              <p:cNvPr id="1236" name="Google Shape;1236;p24"/>
              <p:cNvSpPr/>
              <p:nvPr/>
            </p:nvSpPr>
            <p:spPr>
              <a:xfrm>
                <a:off x="6842675" y="1094413"/>
                <a:ext cx="228602" cy="240023"/>
              </a:xfrm>
              <a:custGeom>
                <a:avLst/>
                <a:gdLst/>
                <a:ahLst/>
                <a:cxnLst/>
                <a:rect l="l" t="t" r="r" b="b"/>
                <a:pathLst>
                  <a:path w="9589" h="12593" extrusionOk="0">
                    <a:moveTo>
                      <a:pt x="4775" y="0"/>
                    </a:moveTo>
                    <a:cubicBezTo>
                      <a:pt x="4277" y="0"/>
                      <a:pt x="3999" y="239"/>
                      <a:pt x="3820" y="398"/>
                    </a:cubicBezTo>
                    <a:lnTo>
                      <a:pt x="3720" y="537"/>
                    </a:lnTo>
                    <a:cubicBezTo>
                      <a:pt x="3462" y="836"/>
                      <a:pt x="3104" y="1234"/>
                      <a:pt x="2965" y="1751"/>
                    </a:cubicBezTo>
                    <a:cubicBezTo>
                      <a:pt x="2766" y="2487"/>
                      <a:pt x="2626" y="3263"/>
                      <a:pt x="2507" y="3979"/>
                    </a:cubicBezTo>
                    <a:lnTo>
                      <a:pt x="2487" y="4158"/>
                    </a:lnTo>
                    <a:cubicBezTo>
                      <a:pt x="2467" y="4158"/>
                      <a:pt x="2427" y="4158"/>
                      <a:pt x="2408" y="4138"/>
                    </a:cubicBezTo>
                    <a:cubicBezTo>
                      <a:pt x="2328" y="4138"/>
                      <a:pt x="2268" y="4118"/>
                      <a:pt x="2189" y="4118"/>
                    </a:cubicBezTo>
                    <a:cubicBezTo>
                      <a:pt x="1433" y="4118"/>
                      <a:pt x="478" y="4655"/>
                      <a:pt x="279" y="5451"/>
                    </a:cubicBezTo>
                    <a:cubicBezTo>
                      <a:pt x="1" y="6565"/>
                      <a:pt x="438" y="7460"/>
                      <a:pt x="1493" y="7918"/>
                    </a:cubicBezTo>
                    <a:cubicBezTo>
                      <a:pt x="1393" y="8156"/>
                      <a:pt x="1294" y="8415"/>
                      <a:pt x="1194" y="8693"/>
                    </a:cubicBezTo>
                    <a:lnTo>
                      <a:pt x="1115" y="8892"/>
                    </a:lnTo>
                    <a:cubicBezTo>
                      <a:pt x="796" y="9648"/>
                      <a:pt x="936" y="10484"/>
                      <a:pt x="1532" y="11120"/>
                    </a:cubicBezTo>
                    <a:cubicBezTo>
                      <a:pt x="1831" y="11439"/>
                      <a:pt x="2229" y="11618"/>
                      <a:pt x="2666" y="11618"/>
                    </a:cubicBezTo>
                    <a:cubicBezTo>
                      <a:pt x="3004" y="11618"/>
                      <a:pt x="3283" y="11518"/>
                      <a:pt x="3502" y="11419"/>
                    </a:cubicBezTo>
                    <a:lnTo>
                      <a:pt x="3601" y="11399"/>
                    </a:lnTo>
                    <a:cubicBezTo>
                      <a:pt x="3820" y="11319"/>
                      <a:pt x="3979" y="11200"/>
                      <a:pt x="4079" y="11120"/>
                    </a:cubicBezTo>
                    <a:cubicBezTo>
                      <a:pt x="4079" y="11120"/>
                      <a:pt x="4496" y="10742"/>
                      <a:pt x="4596" y="10683"/>
                    </a:cubicBezTo>
                    <a:cubicBezTo>
                      <a:pt x="4695" y="10842"/>
                      <a:pt x="4795" y="11041"/>
                      <a:pt x="4894" y="11220"/>
                    </a:cubicBezTo>
                    <a:cubicBezTo>
                      <a:pt x="5292" y="12075"/>
                      <a:pt x="6048" y="12592"/>
                      <a:pt x="6864" y="12592"/>
                    </a:cubicBezTo>
                    <a:cubicBezTo>
                      <a:pt x="7082" y="12592"/>
                      <a:pt x="7301" y="12533"/>
                      <a:pt x="7540" y="12473"/>
                    </a:cubicBezTo>
                    <a:cubicBezTo>
                      <a:pt x="8535" y="12095"/>
                      <a:pt x="8972" y="11001"/>
                      <a:pt x="8594" y="9847"/>
                    </a:cubicBezTo>
                    <a:cubicBezTo>
                      <a:pt x="8435" y="9310"/>
                      <a:pt x="8256" y="8733"/>
                      <a:pt x="8077" y="8236"/>
                    </a:cubicBezTo>
                    <a:cubicBezTo>
                      <a:pt x="8475" y="7918"/>
                      <a:pt x="8833" y="7619"/>
                      <a:pt x="9171" y="7261"/>
                    </a:cubicBezTo>
                    <a:cubicBezTo>
                      <a:pt x="9549" y="6824"/>
                      <a:pt x="9589" y="6068"/>
                      <a:pt x="9469" y="5531"/>
                    </a:cubicBezTo>
                    <a:cubicBezTo>
                      <a:pt x="9271" y="4735"/>
                      <a:pt x="8634" y="4237"/>
                      <a:pt x="7838" y="4237"/>
                    </a:cubicBezTo>
                    <a:lnTo>
                      <a:pt x="7142" y="4237"/>
                    </a:lnTo>
                    <a:cubicBezTo>
                      <a:pt x="7142" y="4158"/>
                      <a:pt x="7102" y="4098"/>
                      <a:pt x="7102" y="4039"/>
                    </a:cubicBezTo>
                    <a:cubicBezTo>
                      <a:pt x="7043" y="3482"/>
                      <a:pt x="6943" y="2944"/>
                      <a:pt x="6943" y="2447"/>
                    </a:cubicBezTo>
                    <a:cubicBezTo>
                      <a:pt x="6903" y="975"/>
                      <a:pt x="6068" y="378"/>
                      <a:pt x="5372" y="100"/>
                    </a:cubicBezTo>
                    <a:cubicBezTo>
                      <a:pt x="5193" y="40"/>
                      <a:pt x="4994" y="0"/>
                      <a:pt x="47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42863" dist="28575" dir="600000" algn="bl" rotWithShape="0">
                  <a:srgbClr val="000000">
                    <a:alpha val="1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7" name="Google Shape;1237;p24"/>
              <p:cNvSpPr/>
              <p:nvPr/>
            </p:nvSpPr>
            <p:spPr>
              <a:xfrm>
                <a:off x="6869709" y="1116408"/>
                <a:ext cx="179277" cy="202474"/>
              </a:xfrm>
              <a:custGeom>
                <a:avLst/>
                <a:gdLst/>
                <a:ahLst/>
                <a:cxnLst/>
                <a:rect l="l" t="t" r="r" b="b"/>
                <a:pathLst>
                  <a:path w="7520" h="10623" extrusionOk="0">
                    <a:moveTo>
                      <a:pt x="3755" y="0"/>
                    </a:moveTo>
                    <a:cubicBezTo>
                      <a:pt x="3676" y="0"/>
                      <a:pt x="3601" y="10"/>
                      <a:pt x="3561" y="40"/>
                    </a:cubicBezTo>
                    <a:cubicBezTo>
                      <a:pt x="3323" y="318"/>
                      <a:pt x="2984" y="637"/>
                      <a:pt x="2885" y="995"/>
                    </a:cubicBezTo>
                    <a:cubicBezTo>
                      <a:pt x="2666" y="1810"/>
                      <a:pt x="2547" y="2666"/>
                      <a:pt x="2388" y="3501"/>
                    </a:cubicBezTo>
                    <a:cubicBezTo>
                      <a:pt x="2304" y="4055"/>
                      <a:pt x="2220" y="4212"/>
                      <a:pt x="1826" y="4212"/>
                    </a:cubicBezTo>
                    <a:cubicBezTo>
                      <a:pt x="1753" y="4212"/>
                      <a:pt x="1669" y="4207"/>
                      <a:pt x="1572" y="4197"/>
                    </a:cubicBezTo>
                    <a:cubicBezTo>
                      <a:pt x="1453" y="4197"/>
                      <a:pt x="1353" y="4178"/>
                      <a:pt x="1234" y="4158"/>
                    </a:cubicBezTo>
                    <a:cubicBezTo>
                      <a:pt x="1203" y="4153"/>
                      <a:pt x="1170" y="4150"/>
                      <a:pt x="1136" y="4150"/>
                    </a:cubicBezTo>
                    <a:cubicBezTo>
                      <a:pt x="761" y="4150"/>
                      <a:pt x="252" y="4441"/>
                      <a:pt x="179" y="4715"/>
                    </a:cubicBezTo>
                    <a:cubicBezTo>
                      <a:pt x="0" y="5411"/>
                      <a:pt x="219" y="5809"/>
                      <a:pt x="896" y="6067"/>
                    </a:cubicBezTo>
                    <a:cubicBezTo>
                      <a:pt x="1512" y="6286"/>
                      <a:pt x="1652" y="6505"/>
                      <a:pt x="1413" y="7142"/>
                    </a:cubicBezTo>
                    <a:cubicBezTo>
                      <a:pt x="1293" y="7539"/>
                      <a:pt x="1134" y="7937"/>
                      <a:pt x="975" y="8295"/>
                    </a:cubicBezTo>
                    <a:cubicBezTo>
                      <a:pt x="796" y="8753"/>
                      <a:pt x="916" y="9171"/>
                      <a:pt x="1234" y="9489"/>
                    </a:cubicBezTo>
                    <a:cubicBezTo>
                      <a:pt x="1342" y="9613"/>
                      <a:pt x="1470" y="9658"/>
                      <a:pt x="1606" y="9658"/>
                    </a:cubicBezTo>
                    <a:cubicBezTo>
                      <a:pt x="1797" y="9658"/>
                      <a:pt x="2003" y="9570"/>
                      <a:pt x="2189" y="9489"/>
                    </a:cubicBezTo>
                    <a:cubicBezTo>
                      <a:pt x="2248" y="9469"/>
                      <a:pt x="2288" y="9449"/>
                      <a:pt x="2348" y="9389"/>
                    </a:cubicBezTo>
                    <a:cubicBezTo>
                      <a:pt x="2686" y="9111"/>
                      <a:pt x="3024" y="8852"/>
                      <a:pt x="3342" y="8554"/>
                    </a:cubicBezTo>
                    <a:cubicBezTo>
                      <a:pt x="3457" y="8429"/>
                      <a:pt x="3573" y="8365"/>
                      <a:pt x="3679" y="8365"/>
                    </a:cubicBezTo>
                    <a:cubicBezTo>
                      <a:pt x="3793" y="8365"/>
                      <a:pt x="3897" y="8439"/>
                      <a:pt x="3979" y="8594"/>
                    </a:cubicBezTo>
                    <a:cubicBezTo>
                      <a:pt x="4257" y="8992"/>
                      <a:pt x="4516" y="9409"/>
                      <a:pt x="4715" y="9847"/>
                    </a:cubicBezTo>
                    <a:cubicBezTo>
                      <a:pt x="4921" y="10323"/>
                      <a:pt x="5331" y="10622"/>
                      <a:pt x="5751" y="10622"/>
                    </a:cubicBezTo>
                    <a:cubicBezTo>
                      <a:pt x="5857" y="10622"/>
                      <a:pt x="5963" y="10603"/>
                      <a:pt x="6068" y="10563"/>
                    </a:cubicBezTo>
                    <a:cubicBezTo>
                      <a:pt x="6545" y="10384"/>
                      <a:pt x="6744" y="9827"/>
                      <a:pt x="6545" y="9191"/>
                    </a:cubicBezTo>
                    <a:cubicBezTo>
                      <a:pt x="6306" y="8395"/>
                      <a:pt x="6048" y="7599"/>
                      <a:pt x="5829" y="6943"/>
                    </a:cubicBezTo>
                    <a:cubicBezTo>
                      <a:pt x="6386" y="6445"/>
                      <a:pt x="6923" y="6087"/>
                      <a:pt x="7321" y="5610"/>
                    </a:cubicBezTo>
                    <a:cubicBezTo>
                      <a:pt x="7500" y="5451"/>
                      <a:pt x="7520" y="5053"/>
                      <a:pt x="7440" y="4774"/>
                    </a:cubicBezTo>
                    <a:cubicBezTo>
                      <a:pt x="7367" y="4442"/>
                      <a:pt x="7139" y="4213"/>
                      <a:pt x="6757" y="4213"/>
                    </a:cubicBezTo>
                    <a:cubicBezTo>
                      <a:pt x="6727" y="4213"/>
                      <a:pt x="6696" y="4214"/>
                      <a:pt x="6664" y="4217"/>
                    </a:cubicBezTo>
                    <a:cubicBezTo>
                      <a:pt x="6581" y="4228"/>
                      <a:pt x="6499" y="4231"/>
                      <a:pt x="6418" y="4231"/>
                    </a:cubicBezTo>
                    <a:cubicBezTo>
                      <a:pt x="6235" y="4231"/>
                      <a:pt x="6056" y="4213"/>
                      <a:pt x="5872" y="4213"/>
                    </a:cubicBezTo>
                    <a:cubicBezTo>
                      <a:pt x="5825" y="4213"/>
                      <a:pt x="5777" y="4214"/>
                      <a:pt x="5730" y="4217"/>
                    </a:cubicBezTo>
                    <a:cubicBezTo>
                      <a:pt x="5697" y="4221"/>
                      <a:pt x="5666" y="4223"/>
                      <a:pt x="5637" y="4223"/>
                    </a:cubicBezTo>
                    <a:cubicBezTo>
                      <a:pt x="5376" y="4223"/>
                      <a:pt x="5226" y="4068"/>
                      <a:pt x="5173" y="3800"/>
                    </a:cubicBezTo>
                    <a:cubicBezTo>
                      <a:pt x="5073" y="3004"/>
                      <a:pt x="4914" y="2228"/>
                      <a:pt x="4914" y="1432"/>
                    </a:cubicBezTo>
                    <a:cubicBezTo>
                      <a:pt x="4874" y="716"/>
                      <a:pt x="4635" y="279"/>
                      <a:pt x="3979" y="20"/>
                    </a:cubicBezTo>
                    <a:cubicBezTo>
                      <a:pt x="3919" y="10"/>
                      <a:pt x="3835" y="0"/>
                      <a:pt x="375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38" name="Google Shape;1238;p24"/>
            <p:cNvGrpSpPr/>
            <p:nvPr/>
          </p:nvGrpSpPr>
          <p:grpSpPr>
            <a:xfrm flipH="1">
              <a:off x="344689" y="3975512"/>
              <a:ext cx="131688" cy="145801"/>
              <a:chOff x="392069" y="2889775"/>
              <a:chExt cx="260150" cy="285213"/>
            </a:xfrm>
          </p:grpSpPr>
          <p:sp>
            <p:nvSpPr>
              <p:cNvPr id="1239" name="Google Shape;1239;p24"/>
              <p:cNvSpPr/>
              <p:nvPr/>
            </p:nvSpPr>
            <p:spPr>
              <a:xfrm>
                <a:off x="562197" y="3001686"/>
                <a:ext cx="90023" cy="127697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1610" extrusionOk="0">
                    <a:moveTo>
                      <a:pt x="559" y="1"/>
                    </a:moveTo>
                    <a:cubicBezTo>
                      <a:pt x="299" y="1"/>
                      <a:pt x="97" y="196"/>
                      <a:pt x="40" y="500"/>
                    </a:cubicBezTo>
                    <a:cubicBezTo>
                      <a:pt x="20" y="659"/>
                      <a:pt x="0" y="838"/>
                      <a:pt x="0" y="977"/>
                    </a:cubicBezTo>
                    <a:cubicBezTo>
                      <a:pt x="0" y="1275"/>
                      <a:pt x="199" y="1554"/>
                      <a:pt x="498" y="1594"/>
                    </a:cubicBezTo>
                    <a:cubicBezTo>
                      <a:pt x="550" y="1604"/>
                      <a:pt x="598" y="1610"/>
                      <a:pt x="641" y="1610"/>
                    </a:cubicBezTo>
                    <a:cubicBezTo>
                      <a:pt x="845" y="1610"/>
                      <a:pt x="956" y="1487"/>
                      <a:pt x="1055" y="1176"/>
                    </a:cubicBezTo>
                    <a:cubicBezTo>
                      <a:pt x="1114" y="1037"/>
                      <a:pt x="1114" y="877"/>
                      <a:pt x="1134" y="758"/>
                    </a:cubicBezTo>
                    <a:cubicBezTo>
                      <a:pt x="1134" y="679"/>
                      <a:pt x="1134" y="619"/>
                      <a:pt x="1095" y="539"/>
                    </a:cubicBezTo>
                    <a:cubicBezTo>
                      <a:pt x="955" y="141"/>
                      <a:pt x="915" y="42"/>
                      <a:pt x="597" y="2"/>
                    </a:cubicBezTo>
                    <a:cubicBezTo>
                      <a:pt x="584" y="1"/>
                      <a:pt x="572" y="1"/>
                      <a:pt x="55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0" name="Google Shape;1240;p24"/>
              <p:cNvSpPr/>
              <p:nvPr/>
            </p:nvSpPr>
            <p:spPr>
              <a:xfrm>
                <a:off x="392069" y="3074654"/>
                <a:ext cx="102396" cy="100333"/>
              </a:xfrm>
              <a:custGeom>
                <a:avLst/>
                <a:gdLst/>
                <a:ahLst/>
                <a:cxnLst/>
                <a:rect l="l" t="t" r="r" b="b"/>
                <a:pathLst>
                  <a:path w="1291" h="1265" extrusionOk="0">
                    <a:moveTo>
                      <a:pt x="850" y="1"/>
                    </a:moveTo>
                    <a:cubicBezTo>
                      <a:pt x="455" y="1"/>
                      <a:pt x="1" y="377"/>
                      <a:pt x="17" y="753"/>
                    </a:cubicBezTo>
                    <a:cubicBezTo>
                      <a:pt x="50" y="1122"/>
                      <a:pt x="197" y="1265"/>
                      <a:pt x="457" y="1265"/>
                    </a:cubicBezTo>
                    <a:cubicBezTo>
                      <a:pt x="505" y="1265"/>
                      <a:pt x="557" y="1260"/>
                      <a:pt x="614" y="1251"/>
                    </a:cubicBezTo>
                    <a:cubicBezTo>
                      <a:pt x="952" y="1231"/>
                      <a:pt x="1270" y="793"/>
                      <a:pt x="1290" y="256"/>
                    </a:cubicBezTo>
                    <a:cubicBezTo>
                      <a:pt x="1270" y="216"/>
                      <a:pt x="1191" y="117"/>
                      <a:pt x="1091" y="57"/>
                    </a:cubicBezTo>
                    <a:cubicBezTo>
                      <a:pt x="1017" y="18"/>
                      <a:pt x="935" y="1"/>
                      <a:pt x="850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1" name="Google Shape;1241;p24"/>
              <p:cNvSpPr/>
              <p:nvPr/>
            </p:nvSpPr>
            <p:spPr>
              <a:xfrm>
                <a:off x="412294" y="2889775"/>
                <a:ext cx="88436" cy="85343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076" extrusionOk="0">
                    <a:moveTo>
                      <a:pt x="538" y="1"/>
                    </a:moveTo>
                    <a:cubicBezTo>
                      <a:pt x="160" y="1"/>
                      <a:pt x="1" y="180"/>
                      <a:pt x="1" y="538"/>
                    </a:cubicBezTo>
                    <a:cubicBezTo>
                      <a:pt x="1" y="856"/>
                      <a:pt x="219" y="1075"/>
                      <a:pt x="518" y="1075"/>
                    </a:cubicBezTo>
                    <a:cubicBezTo>
                      <a:pt x="816" y="1075"/>
                      <a:pt x="1095" y="876"/>
                      <a:pt x="1095" y="598"/>
                    </a:cubicBezTo>
                    <a:cubicBezTo>
                      <a:pt x="1115" y="240"/>
                      <a:pt x="896" y="1"/>
                      <a:pt x="53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">
    <p:spTree>
      <p:nvGrpSpPr>
        <p:cNvPr id="1" name="Shape 1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98" name="Google Shape;1298;p26"/>
          <p:cNvGrpSpPr/>
          <p:nvPr/>
        </p:nvGrpSpPr>
        <p:grpSpPr>
          <a:xfrm>
            <a:off x="173500" y="548175"/>
            <a:ext cx="8627847" cy="4329654"/>
            <a:chOff x="173500" y="624375"/>
            <a:chExt cx="8627847" cy="4329654"/>
          </a:xfrm>
        </p:grpSpPr>
        <p:grpSp>
          <p:nvGrpSpPr>
            <p:cNvPr id="1299" name="Google Shape;1299;p26"/>
            <p:cNvGrpSpPr/>
            <p:nvPr/>
          </p:nvGrpSpPr>
          <p:grpSpPr>
            <a:xfrm>
              <a:off x="8265614" y="4475677"/>
              <a:ext cx="182895" cy="192065"/>
              <a:chOff x="7482237" y="2937046"/>
              <a:chExt cx="306152" cy="320428"/>
            </a:xfrm>
          </p:grpSpPr>
          <p:sp>
            <p:nvSpPr>
              <p:cNvPr id="1300" name="Google Shape;1300;p26"/>
              <p:cNvSpPr/>
              <p:nvPr/>
            </p:nvSpPr>
            <p:spPr>
              <a:xfrm>
                <a:off x="7482237" y="3115422"/>
                <a:ext cx="108979" cy="110565"/>
              </a:xfrm>
              <a:custGeom>
                <a:avLst/>
                <a:gdLst/>
                <a:ahLst/>
                <a:cxnLst/>
                <a:rect l="l" t="t" r="r" b="b"/>
                <a:pathLst>
                  <a:path w="1374" h="1394" extrusionOk="0">
                    <a:moveTo>
                      <a:pt x="578" y="0"/>
                    </a:moveTo>
                    <a:cubicBezTo>
                      <a:pt x="239" y="0"/>
                      <a:pt x="1" y="299"/>
                      <a:pt x="21" y="697"/>
                    </a:cubicBezTo>
                    <a:cubicBezTo>
                      <a:pt x="21" y="1026"/>
                      <a:pt x="361" y="1394"/>
                      <a:pt x="617" y="1394"/>
                    </a:cubicBezTo>
                    <a:cubicBezTo>
                      <a:pt x="624" y="1394"/>
                      <a:pt x="631" y="1393"/>
                      <a:pt x="637" y="1393"/>
                    </a:cubicBezTo>
                    <a:cubicBezTo>
                      <a:pt x="916" y="1373"/>
                      <a:pt x="1373" y="896"/>
                      <a:pt x="1373" y="597"/>
                    </a:cubicBezTo>
                    <a:cubicBezTo>
                      <a:pt x="1373" y="319"/>
                      <a:pt x="916" y="0"/>
                      <a:pt x="57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1" name="Google Shape;1301;p26"/>
              <p:cNvSpPr/>
              <p:nvPr/>
            </p:nvSpPr>
            <p:spPr>
              <a:xfrm>
                <a:off x="7630553" y="2937046"/>
                <a:ext cx="99461" cy="93274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1176" extrusionOk="0">
                    <a:moveTo>
                      <a:pt x="534" y="1"/>
                    </a:moveTo>
                    <a:cubicBezTo>
                      <a:pt x="209" y="1"/>
                      <a:pt x="1" y="406"/>
                      <a:pt x="1" y="678"/>
                    </a:cubicBezTo>
                    <a:cubicBezTo>
                      <a:pt x="20" y="857"/>
                      <a:pt x="319" y="1175"/>
                      <a:pt x="458" y="1175"/>
                    </a:cubicBezTo>
                    <a:cubicBezTo>
                      <a:pt x="836" y="1175"/>
                      <a:pt x="1254" y="837"/>
                      <a:pt x="1234" y="499"/>
                    </a:cubicBezTo>
                    <a:cubicBezTo>
                      <a:pt x="1214" y="360"/>
                      <a:pt x="1154" y="161"/>
                      <a:pt x="1035" y="61"/>
                    </a:cubicBezTo>
                    <a:cubicBezTo>
                      <a:pt x="985" y="21"/>
                      <a:pt x="906" y="17"/>
                      <a:pt x="819" y="17"/>
                    </a:cubicBezTo>
                    <a:cubicBezTo>
                      <a:pt x="790" y="17"/>
                      <a:pt x="760" y="17"/>
                      <a:pt x="730" y="17"/>
                    </a:cubicBezTo>
                    <a:cubicBezTo>
                      <a:pt x="670" y="17"/>
                      <a:pt x="611" y="15"/>
                      <a:pt x="558" y="2"/>
                    </a:cubicBezTo>
                    <a:cubicBezTo>
                      <a:pt x="550" y="1"/>
                      <a:pt x="542" y="1"/>
                      <a:pt x="53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2" name="Google Shape;1302;p26"/>
              <p:cNvSpPr/>
              <p:nvPr/>
            </p:nvSpPr>
            <p:spPr>
              <a:xfrm>
                <a:off x="7688928" y="3156427"/>
                <a:ext cx="99461" cy="101047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1274" extrusionOk="0">
                    <a:moveTo>
                      <a:pt x="617" y="1"/>
                    </a:moveTo>
                    <a:cubicBezTo>
                      <a:pt x="379" y="1"/>
                      <a:pt x="1" y="418"/>
                      <a:pt x="1" y="717"/>
                    </a:cubicBezTo>
                    <a:cubicBezTo>
                      <a:pt x="1" y="896"/>
                      <a:pt x="379" y="1274"/>
                      <a:pt x="578" y="1274"/>
                    </a:cubicBezTo>
                    <a:cubicBezTo>
                      <a:pt x="896" y="1274"/>
                      <a:pt x="1254" y="896"/>
                      <a:pt x="1254" y="578"/>
                    </a:cubicBezTo>
                    <a:cubicBezTo>
                      <a:pt x="1254" y="319"/>
                      <a:pt x="896" y="1"/>
                      <a:pt x="61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03" name="Google Shape;1303;p26"/>
            <p:cNvGrpSpPr/>
            <p:nvPr/>
          </p:nvGrpSpPr>
          <p:grpSpPr>
            <a:xfrm>
              <a:off x="2248526" y="3961578"/>
              <a:ext cx="131688" cy="145801"/>
              <a:chOff x="392069" y="2889775"/>
              <a:chExt cx="260150" cy="285213"/>
            </a:xfrm>
          </p:grpSpPr>
          <p:sp>
            <p:nvSpPr>
              <p:cNvPr id="1304" name="Google Shape;1304;p26"/>
              <p:cNvSpPr/>
              <p:nvPr/>
            </p:nvSpPr>
            <p:spPr>
              <a:xfrm>
                <a:off x="562197" y="3001686"/>
                <a:ext cx="90023" cy="127697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1610" extrusionOk="0">
                    <a:moveTo>
                      <a:pt x="559" y="1"/>
                    </a:moveTo>
                    <a:cubicBezTo>
                      <a:pt x="299" y="1"/>
                      <a:pt x="97" y="196"/>
                      <a:pt x="40" y="500"/>
                    </a:cubicBezTo>
                    <a:cubicBezTo>
                      <a:pt x="20" y="659"/>
                      <a:pt x="0" y="838"/>
                      <a:pt x="0" y="977"/>
                    </a:cubicBezTo>
                    <a:cubicBezTo>
                      <a:pt x="0" y="1275"/>
                      <a:pt x="199" y="1554"/>
                      <a:pt x="498" y="1594"/>
                    </a:cubicBezTo>
                    <a:cubicBezTo>
                      <a:pt x="550" y="1604"/>
                      <a:pt x="598" y="1610"/>
                      <a:pt x="641" y="1610"/>
                    </a:cubicBezTo>
                    <a:cubicBezTo>
                      <a:pt x="845" y="1610"/>
                      <a:pt x="956" y="1487"/>
                      <a:pt x="1055" y="1176"/>
                    </a:cubicBezTo>
                    <a:cubicBezTo>
                      <a:pt x="1114" y="1037"/>
                      <a:pt x="1114" y="877"/>
                      <a:pt x="1134" y="758"/>
                    </a:cubicBezTo>
                    <a:cubicBezTo>
                      <a:pt x="1134" y="679"/>
                      <a:pt x="1134" y="619"/>
                      <a:pt x="1095" y="539"/>
                    </a:cubicBezTo>
                    <a:cubicBezTo>
                      <a:pt x="955" y="141"/>
                      <a:pt x="915" y="42"/>
                      <a:pt x="597" y="2"/>
                    </a:cubicBezTo>
                    <a:cubicBezTo>
                      <a:pt x="584" y="1"/>
                      <a:pt x="572" y="1"/>
                      <a:pt x="55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5" name="Google Shape;1305;p26"/>
              <p:cNvSpPr/>
              <p:nvPr/>
            </p:nvSpPr>
            <p:spPr>
              <a:xfrm>
                <a:off x="392069" y="3074654"/>
                <a:ext cx="102396" cy="100333"/>
              </a:xfrm>
              <a:custGeom>
                <a:avLst/>
                <a:gdLst/>
                <a:ahLst/>
                <a:cxnLst/>
                <a:rect l="l" t="t" r="r" b="b"/>
                <a:pathLst>
                  <a:path w="1291" h="1265" extrusionOk="0">
                    <a:moveTo>
                      <a:pt x="850" y="1"/>
                    </a:moveTo>
                    <a:cubicBezTo>
                      <a:pt x="455" y="1"/>
                      <a:pt x="1" y="377"/>
                      <a:pt x="17" y="753"/>
                    </a:cubicBezTo>
                    <a:cubicBezTo>
                      <a:pt x="50" y="1122"/>
                      <a:pt x="197" y="1265"/>
                      <a:pt x="457" y="1265"/>
                    </a:cubicBezTo>
                    <a:cubicBezTo>
                      <a:pt x="505" y="1265"/>
                      <a:pt x="557" y="1260"/>
                      <a:pt x="614" y="1251"/>
                    </a:cubicBezTo>
                    <a:cubicBezTo>
                      <a:pt x="952" y="1231"/>
                      <a:pt x="1270" y="793"/>
                      <a:pt x="1290" y="256"/>
                    </a:cubicBezTo>
                    <a:cubicBezTo>
                      <a:pt x="1270" y="216"/>
                      <a:pt x="1191" y="117"/>
                      <a:pt x="1091" y="57"/>
                    </a:cubicBezTo>
                    <a:cubicBezTo>
                      <a:pt x="1017" y="18"/>
                      <a:pt x="935" y="1"/>
                      <a:pt x="85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6" name="Google Shape;1306;p26"/>
              <p:cNvSpPr/>
              <p:nvPr/>
            </p:nvSpPr>
            <p:spPr>
              <a:xfrm>
                <a:off x="412294" y="2889775"/>
                <a:ext cx="88436" cy="85343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076" extrusionOk="0">
                    <a:moveTo>
                      <a:pt x="538" y="1"/>
                    </a:moveTo>
                    <a:cubicBezTo>
                      <a:pt x="160" y="1"/>
                      <a:pt x="1" y="180"/>
                      <a:pt x="1" y="538"/>
                    </a:cubicBezTo>
                    <a:cubicBezTo>
                      <a:pt x="1" y="856"/>
                      <a:pt x="219" y="1075"/>
                      <a:pt x="518" y="1075"/>
                    </a:cubicBezTo>
                    <a:cubicBezTo>
                      <a:pt x="816" y="1075"/>
                      <a:pt x="1095" y="876"/>
                      <a:pt x="1095" y="598"/>
                    </a:cubicBezTo>
                    <a:cubicBezTo>
                      <a:pt x="1115" y="240"/>
                      <a:pt x="896" y="1"/>
                      <a:pt x="53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07" name="Google Shape;1307;p26"/>
            <p:cNvGrpSpPr/>
            <p:nvPr/>
          </p:nvGrpSpPr>
          <p:grpSpPr>
            <a:xfrm>
              <a:off x="5274879" y="841264"/>
              <a:ext cx="182877" cy="192070"/>
              <a:chOff x="1509202" y="3627389"/>
              <a:chExt cx="334389" cy="343350"/>
            </a:xfrm>
          </p:grpSpPr>
          <p:sp>
            <p:nvSpPr>
              <p:cNvPr id="1308" name="Google Shape;1308;p26"/>
              <p:cNvSpPr/>
              <p:nvPr/>
            </p:nvSpPr>
            <p:spPr>
              <a:xfrm>
                <a:off x="1682423" y="3627389"/>
                <a:ext cx="137294" cy="157361"/>
              </a:xfrm>
              <a:custGeom>
                <a:avLst/>
                <a:gdLst/>
                <a:ahLst/>
                <a:cxnLst/>
                <a:rect l="l" t="t" r="r" b="b"/>
                <a:pathLst>
                  <a:path w="1731" h="1984" extrusionOk="0">
                    <a:moveTo>
                      <a:pt x="1066" y="0"/>
                    </a:moveTo>
                    <a:cubicBezTo>
                      <a:pt x="973" y="0"/>
                      <a:pt x="881" y="37"/>
                      <a:pt x="816" y="130"/>
                    </a:cubicBezTo>
                    <a:cubicBezTo>
                      <a:pt x="637" y="329"/>
                      <a:pt x="458" y="548"/>
                      <a:pt x="338" y="786"/>
                    </a:cubicBezTo>
                    <a:cubicBezTo>
                      <a:pt x="219" y="1025"/>
                      <a:pt x="120" y="1284"/>
                      <a:pt x="0" y="1582"/>
                    </a:cubicBezTo>
                    <a:cubicBezTo>
                      <a:pt x="159" y="1721"/>
                      <a:pt x="299" y="1920"/>
                      <a:pt x="438" y="1980"/>
                    </a:cubicBezTo>
                    <a:cubicBezTo>
                      <a:pt x="454" y="1982"/>
                      <a:pt x="472" y="1983"/>
                      <a:pt x="490" y="1983"/>
                    </a:cubicBezTo>
                    <a:cubicBezTo>
                      <a:pt x="648" y="1983"/>
                      <a:pt x="864" y="1908"/>
                      <a:pt x="935" y="1801"/>
                    </a:cubicBezTo>
                    <a:cubicBezTo>
                      <a:pt x="1194" y="1443"/>
                      <a:pt x="1353" y="1025"/>
                      <a:pt x="1592" y="647"/>
                    </a:cubicBezTo>
                    <a:cubicBezTo>
                      <a:pt x="1731" y="349"/>
                      <a:pt x="1512" y="229"/>
                      <a:pt x="1353" y="110"/>
                    </a:cubicBezTo>
                    <a:cubicBezTo>
                      <a:pt x="1279" y="47"/>
                      <a:pt x="1172" y="0"/>
                      <a:pt x="106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9" name="Google Shape;1309;p26"/>
              <p:cNvSpPr/>
              <p:nvPr/>
            </p:nvSpPr>
            <p:spPr>
              <a:xfrm>
                <a:off x="1532520" y="3845739"/>
                <a:ext cx="112072" cy="125000"/>
              </a:xfrm>
              <a:custGeom>
                <a:avLst/>
                <a:gdLst/>
                <a:ahLst/>
                <a:cxnLst/>
                <a:rect l="l" t="t" r="r" b="b"/>
                <a:pathLst>
                  <a:path w="1413" h="1576" extrusionOk="0">
                    <a:moveTo>
                      <a:pt x="828" y="0"/>
                    </a:moveTo>
                    <a:cubicBezTo>
                      <a:pt x="717" y="0"/>
                      <a:pt x="605" y="51"/>
                      <a:pt x="518" y="162"/>
                    </a:cubicBezTo>
                    <a:cubicBezTo>
                      <a:pt x="319" y="421"/>
                      <a:pt x="199" y="739"/>
                      <a:pt x="0" y="1077"/>
                    </a:cubicBezTo>
                    <a:cubicBezTo>
                      <a:pt x="140" y="1276"/>
                      <a:pt x="239" y="1475"/>
                      <a:pt x="358" y="1554"/>
                    </a:cubicBezTo>
                    <a:cubicBezTo>
                      <a:pt x="392" y="1569"/>
                      <a:pt x="429" y="1575"/>
                      <a:pt x="469" y="1575"/>
                    </a:cubicBezTo>
                    <a:cubicBezTo>
                      <a:pt x="595" y="1575"/>
                      <a:pt x="740" y="1511"/>
                      <a:pt x="816" y="1435"/>
                    </a:cubicBezTo>
                    <a:cubicBezTo>
                      <a:pt x="1035" y="1216"/>
                      <a:pt x="1214" y="918"/>
                      <a:pt x="1353" y="639"/>
                    </a:cubicBezTo>
                    <a:cubicBezTo>
                      <a:pt x="1413" y="560"/>
                      <a:pt x="1293" y="421"/>
                      <a:pt x="1234" y="321"/>
                    </a:cubicBezTo>
                    <a:cubicBezTo>
                      <a:pt x="1162" y="117"/>
                      <a:pt x="996" y="0"/>
                      <a:pt x="82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0" name="Google Shape;1310;p26"/>
              <p:cNvSpPr/>
              <p:nvPr/>
            </p:nvSpPr>
            <p:spPr>
              <a:xfrm>
                <a:off x="1509202" y="3690999"/>
                <a:ext cx="125952" cy="103110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00" extrusionOk="0">
                    <a:moveTo>
                      <a:pt x="534" y="0"/>
                    </a:moveTo>
                    <a:cubicBezTo>
                      <a:pt x="186" y="0"/>
                      <a:pt x="0" y="250"/>
                      <a:pt x="56" y="621"/>
                    </a:cubicBezTo>
                    <a:cubicBezTo>
                      <a:pt x="125" y="952"/>
                      <a:pt x="654" y="1299"/>
                      <a:pt x="1038" y="1299"/>
                    </a:cubicBezTo>
                    <a:cubicBezTo>
                      <a:pt x="1092" y="1299"/>
                      <a:pt x="1143" y="1292"/>
                      <a:pt x="1190" y="1277"/>
                    </a:cubicBezTo>
                    <a:cubicBezTo>
                      <a:pt x="1329" y="1198"/>
                      <a:pt x="1587" y="840"/>
                      <a:pt x="1528" y="701"/>
                    </a:cubicBezTo>
                    <a:cubicBezTo>
                      <a:pt x="1488" y="462"/>
                      <a:pt x="851" y="4"/>
                      <a:pt x="613" y="4"/>
                    </a:cubicBezTo>
                    <a:cubicBezTo>
                      <a:pt x="586" y="2"/>
                      <a:pt x="560" y="0"/>
                      <a:pt x="53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1" name="Google Shape;1311;p26"/>
              <p:cNvSpPr/>
              <p:nvPr/>
            </p:nvSpPr>
            <p:spPr>
              <a:xfrm>
                <a:off x="1718670" y="3852481"/>
                <a:ext cx="124921" cy="99302"/>
              </a:xfrm>
              <a:custGeom>
                <a:avLst/>
                <a:gdLst/>
                <a:ahLst/>
                <a:cxnLst/>
                <a:rect l="l" t="t" r="r" b="b"/>
                <a:pathLst>
                  <a:path w="1575" h="1252" extrusionOk="0">
                    <a:moveTo>
                      <a:pt x="681" y="0"/>
                    </a:moveTo>
                    <a:cubicBezTo>
                      <a:pt x="609" y="0"/>
                      <a:pt x="534" y="12"/>
                      <a:pt x="458" y="37"/>
                    </a:cubicBezTo>
                    <a:cubicBezTo>
                      <a:pt x="438" y="57"/>
                      <a:pt x="399" y="77"/>
                      <a:pt x="359" y="97"/>
                    </a:cubicBezTo>
                    <a:cubicBezTo>
                      <a:pt x="100" y="176"/>
                      <a:pt x="1" y="336"/>
                      <a:pt x="160" y="574"/>
                    </a:cubicBezTo>
                    <a:cubicBezTo>
                      <a:pt x="279" y="773"/>
                      <a:pt x="458" y="992"/>
                      <a:pt x="637" y="1171"/>
                    </a:cubicBezTo>
                    <a:cubicBezTo>
                      <a:pt x="693" y="1227"/>
                      <a:pt x="773" y="1252"/>
                      <a:pt x="861" y="1252"/>
                    </a:cubicBezTo>
                    <a:cubicBezTo>
                      <a:pt x="1086" y="1252"/>
                      <a:pt x="1367" y="1093"/>
                      <a:pt x="1453" y="893"/>
                    </a:cubicBezTo>
                    <a:cubicBezTo>
                      <a:pt x="1575" y="545"/>
                      <a:pt x="1180" y="0"/>
                      <a:pt x="68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2" name="Google Shape;1312;p26"/>
              <p:cNvSpPr/>
              <p:nvPr/>
            </p:nvSpPr>
            <p:spPr>
              <a:xfrm>
                <a:off x="1754995" y="3852243"/>
                <a:ext cx="79" cy="3252"/>
              </a:xfrm>
              <a:custGeom>
                <a:avLst/>
                <a:gdLst/>
                <a:ahLst/>
                <a:cxnLst/>
                <a:rect l="l" t="t" r="r" b="b"/>
                <a:pathLst>
                  <a:path w="1" h="41" extrusionOk="0">
                    <a:moveTo>
                      <a:pt x="0" y="4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13" name="Google Shape;1313;p26"/>
            <p:cNvGrpSpPr/>
            <p:nvPr/>
          </p:nvGrpSpPr>
          <p:grpSpPr>
            <a:xfrm>
              <a:off x="8457641" y="2975496"/>
              <a:ext cx="146317" cy="158031"/>
              <a:chOff x="5977101" y="3004938"/>
              <a:chExt cx="227235" cy="246270"/>
            </a:xfrm>
          </p:grpSpPr>
          <p:sp>
            <p:nvSpPr>
              <p:cNvPr id="1314" name="Google Shape;1314;p26"/>
              <p:cNvSpPr/>
              <p:nvPr/>
            </p:nvSpPr>
            <p:spPr>
              <a:xfrm>
                <a:off x="6079653" y="3004938"/>
                <a:ext cx="91530" cy="93195"/>
              </a:xfrm>
              <a:custGeom>
                <a:avLst/>
                <a:gdLst/>
                <a:ahLst/>
                <a:cxnLst/>
                <a:rect l="l" t="t" r="r" b="b"/>
                <a:pathLst>
                  <a:path w="1154" h="1175" extrusionOk="0">
                    <a:moveTo>
                      <a:pt x="597" y="1"/>
                    </a:moveTo>
                    <a:cubicBezTo>
                      <a:pt x="298" y="21"/>
                      <a:pt x="0" y="299"/>
                      <a:pt x="0" y="578"/>
                    </a:cubicBezTo>
                    <a:cubicBezTo>
                      <a:pt x="0" y="936"/>
                      <a:pt x="239" y="1175"/>
                      <a:pt x="617" y="1175"/>
                    </a:cubicBezTo>
                    <a:cubicBezTo>
                      <a:pt x="955" y="1175"/>
                      <a:pt x="1154" y="936"/>
                      <a:pt x="1154" y="598"/>
                    </a:cubicBezTo>
                    <a:cubicBezTo>
                      <a:pt x="1154" y="240"/>
                      <a:pt x="895" y="1"/>
                      <a:pt x="5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5" name="Google Shape;1315;p26"/>
              <p:cNvSpPr/>
              <p:nvPr/>
            </p:nvSpPr>
            <p:spPr>
              <a:xfrm>
                <a:off x="5977101" y="3124780"/>
                <a:ext cx="94702" cy="88516"/>
              </a:xfrm>
              <a:custGeom>
                <a:avLst/>
                <a:gdLst/>
                <a:ahLst/>
                <a:cxnLst/>
                <a:rect l="l" t="t" r="r" b="b"/>
                <a:pathLst>
                  <a:path w="1194" h="1116" extrusionOk="0">
                    <a:moveTo>
                      <a:pt x="781" y="1"/>
                    </a:moveTo>
                    <a:cubicBezTo>
                      <a:pt x="430" y="1"/>
                      <a:pt x="20" y="290"/>
                      <a:pt x="20" y="579"/>
                    </a:cubicBezTo>
                    <a:cubicBezTo>
                      <a:pt x="0" y="877"/>
                      <a:pt x="259" y="1116"/>
                      <a:pt x="557" y="1116"/>
                    </a:cubicBezTo>
                    <a:cubicBezTo>
                      <a:pt x="895" y="1116"/>
                      <a:pt x="1174" y="817"/>
                      <a:pt x="1194" y="420"/>
                    </a:cubicBezTo>
                    <a:cubicBezTo>
                      <a:pt x="1194" y="201"/>
                      <a:pt x="1094" y="22"/>
                      <a:pt x="816" y="2"/>
                    </a:cubicBezTo>
                    <a:cubicBezTo>
                      <a:pt x="804" y="1"/>
                      <a:pt x="793" y="1"/>
                      <a:pt x="78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6" name="Google Shape;1316;p26"/>
              <p:cNvSpPr/>
              <p:nvPr/>
            </p:nvSpPr>
            <p:spPr>
              <a:xfrm>
                <a:off x="6115900" y="3161185"/>
                <a:ext cx="88436" cy="90023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135" extrusionOk="0">
                    <a:moveTo>
                      <a:pt x="637" y="0"/>
                    </a:moveTo>
                    <a:cubicBezTo>
                      <a:pt x="339" y="20"/>
                      <a:pt x="1" y="358"/>
                      <a:pt x="1" y="657"/>
                    </a:cubicBezTo>
                    <a:cubicBezTo>
                      <a:pt x="1" y="836"/>
                      <a:pt x="299" y="1134"/>
                      <a:pt x="498" y="1134"/>
                    </a:cubicBezTo>
                    <a:cubicBezTo>
                      <a:pt x="816" y="1114"/>
                      <a:pt x="1115" y="756"/>
                      <a:pt x="1115" y="418"/>
                    </a:cubicBezTo>
                    <a:cubicBezTo>
                      <a:pt x="1115" y="199"/>
                      <a:pt x="856" y="0"/>
                      <a:pt x="63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17" name="Google Shape;1317;p26"/>
            <p:cNvGrpSpPr/>
            <p:nvPr/>
          </p:nvGrpSpPr>
          <p:grpSpPr>
            <a:xfrm>
              <a:off x="1212009" y="1118384"/>
              <a:ext cx="182877" cy="192070"/>
              <a:chOff x="1509202" y="3627389"/>
              <a:chExt cx="334389" cy="343350"/>
            </a:xfrm>
          </p:grpSpPr>
          <p:sp>
            <p:nvSpPr>
              <p:cNvPr id="1318" name="Google Shape;1318;p26"/>
              <p:cNvSpPr/>
              <p:nvPr/>
            </p:nvSpPr>
            <p:spPr>
              <a:xfrm>
                <a:off x="1682423" y="3627389"/>
                <a:ext cx="137294" cy="157361"/>
              </a:xfrm>
              <a:custGeom>
                <a:avLst/>
                <a:gdLst/>
                <a:ahLst/>
                <a:cxnLst/>
                <a:rect l="l" t="t" r="r" b="b"/>
                <a:pathLst>
                  <a:path w="1731" h="1984" extrusionOk="0">
                    <a:moveTo>
                      <a:pt x="1066" y="0"/>
                    </a:moveTo>
                    <a:cubicBezTo>
                      <a:pt x="973" y="0"/>
                      <a:pt x="881" y="37"/>
                      <a:pt x="816" y="130"/>
                    </a:cubicBezTo>
                    <a:cubicBezTo>
                      <a:pt x="637" y="329"/>
                      <a:pt x="458" y="548"/>
                      <a:pt x="338" y="786"/>
                    </a:cubicBezTo>
                    <a:cubicBezTo>
                      <a:pt x="219" y="1025"/>
                      <a:pt x="120" y="1284"/>
                      <a:pt x="0" y="1582"/>
                    </a:cubicBezTo>
                    <a:cubicBezTo>
                      <a:pt x="159" y="1721"/>
                      <a:pt x="299" y="1920"/>
                      <a:pt x="438" y="1980"/>
                    </a:cubicBezTo>
                    <a:cubicBezTo>
                      <a:pt x="454" y="1982"/>
                      <a:pt x="472" y="1983"/>
                      <a:pt x="490" y="1983"/>
                    </a:cubicBezTo>
                    <a:cubicBezTo>
                      <a:pt x="648" y="1983"/>
                      <a:pt x="864" y="1908"/>
                      <a:pt x="935" y="1801"/>
                    </a:cubicBezTo>
                    <a:cubicBezTo>
                      <a:pt x="1194" y="1443"/>
                      <a:pt x="1353" y="1025"/>
                      <a:pt x="1592" y="647"/>
                    </a:cubicBezTo>
                    <a:cubicBezTo>
                      <a:pt x="1731" y="349"/>
                      <a:pt x="1512" y="229"/>
                      <a:pt x="1353" y="110"/>
                    </a:cubicBezTo>
                    <a:cubicBezTo>
                      <a:pt x="1279" y="47"/>
                      <a:pt x="1172" y="0"/>
                      <a:pt x="106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9" name="Google Shape;1319;p26"/>
              <p:cNvSpPr/>
              <p:nvPr/>
            </p:nvSpPr>
            <p:spPr>
              <a:xfrm>
                <a:off x="1532520" y="3845739"/>
                <a:ext cx="112072" cy="125000"/>
              </a:xfrm>
              <a:custGeom>
                <a:avLst/>
                <a:gdLst/>
                <a:ahLst/>
                <a:cxnLst/>
                <a:rect l="l" t="t" r="r" b="b"/>
                <a:pathLst>
                  <a:path w="1413" h="1576" extrusionOk="0">
                    <a:moveTo>
                      <a:pt x="828" y="0"/>
                    </a:moveTo>
                    <a:cubicBezTo>
                      <a:pt x="717" y="0"/>
                      <a:pt x="605" y="51"/>
                      <a:pt x="518" y="162"/>
                    </a:cubicBezTo>
                    <a:cubicBezTo>
                      <a:pt x="319" y="421"/>
                      <a:pt x="199" y="739"/>
                      <a:pt x="0" y="1077"/>
                    </a:cubicBezTo>
                    <a:cubicBezTo>
                      <a:pt x="140" y="1276"/>
                      <a:pt x="239" y="1475"/>
                      <a:pt x="358" y="1554"/>
                    </a:cubicBezTo>
                    <a:cubicBezTo>
                      <a:pt x="392" y="1569"/>
                      <a:pt x="429" y="1575"/>
                      <a:pt x="469" y="1575"/>
                    </a:cubicBezTo>
                    <a:cubicBezTo>
                      <a:pt x="595" y="1575"/>
                      <a:pt x="740" y="1511"/>
                      <a:pt x="816" y="1435"/>
                    </a:cubicBezTo>
                    <a:cubicBezTo>
                      <a:pt x="1035" y="1216"/>
                      <a:pt x="1214" y="918"/>
                      <a:pt x="1353" y="639"/>
                    </a:cubicBezTo>
                    <a:cubicBezTo>
                      <a:pt x="1413" y="560"/>
                      <a:pt x="1293" y="421"/>
                      <a:pt x="1234" y="321"/>
                    </a:cubicBezTo>
                    <a:cubicBezTo>
                      <a:pt x="1162" y="117"/>
                      <a:pt x="996" y="0"/>
                      <a:pt x="82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0" name="Google Shape;1320;p26"/>
              <p:cNvSpPr/>
              <p:nvPr/>
            </p:nvSpPr>
            <p:spPr>
              <a:xfrm>
                <a:off x="1509202" y="3690999"/>
                <a:ext cx="125952" cy="103110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00" extrusionOk="0">
                    <a:moveTo>
                      <a:pt x="534" y="0"/>
                    </a:moveTo>
                    <a:cubicBezTo>
                      <a:pt x="186" y="0"/>
                      <a:pt x="0" y="250"/>
                      <a:pt x="56" y="621"/>
                    </a:cubicBezTo>
                    <a:cubicBezTo>
                      <a:pt x="125" y="952"/>
                      <a:pt x="654" y="1299"/>
                      <a:pt x="1038" y="1299"/>
                    </a:cubicBezTo>
                    <a:cubicBezTo>
                      <a:pt x="1092" y="1299"/>
                      <a:pt x="1143" y="1292"/>
                      <a:pt x="1190" y="1277"/>
                    </a:cubicBezTo>
                    <a:cubicBezTo>
                      <a:pt x="1329" y="1198"/>
                      <a:pt x="1587" y="840"/>
                      <a:pt x="1528" y="701"/>
                    </a:cubicBezTo>
                    <a:cubicBezTo>
                      <a:pt x="1488" y="462"/>
                      <a:pt x="851" y="4"/>
                      <a:pt x="613" y="4"/>
                    </a:cubicBezTo>
                    <a:cubicBezTo>
                      <a:pt x="586" y="2"/>
                      <a:pt x="560" y="0"/>
                      <a:pt x="53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1" name="Google Shape;1321;p26"/>
              <p:cNvSpPr/>
              <p:nvPr/>
            </p:nvSpPr>
            <p:spPr>
              <a:xfrm>
                <a:off x="1718670" y="3852481"/>
                <a:ext cx="124921" cy="99302"/>
              </a:xfrm>
              <a:custGeom>
                <a:avLst/>
                <a:gdLst/>
                <a:ahLst/>
                <a:cxnLst/>
                <a:rect l="l" t="t" r="r" b="b"/>
                <a:pathLst>
                  <a:path w="1575" h="1252" extrusionOk="0">
                    <a:moveTo>
                      <a:pt x="681" y="0"/>
                    </a:moveTo>
                    <a:cubicBezTo>
                      <a:pt x="609" y="0"/>
                      <a:pt x="534" y="12"/>
                      <a:pt x="458" y="37"/>
                    </a:cubicBezTo>
                    <a:cubicBezTo>
                      <a:pt x="438" y="57"/>
                      <a:pt x="399" y="77"/>
                      <a:pt x="359" y="97"/>
                    </a:cubicBezTo>
                    <a:cubicBezTo>
                      <a:pt x="100" y="176"/>
                      <a:pt x="1" y="336"/>
                      <a:pt x="160" y="574"/>
                    </a:cubicBezTo>
                    <a:cubicBezTo>
                      <a:pt x="279" y="773"/>
                      <a:pt x="458" y="992"/>
                      <a:pt x="637" y="1171"/>
                    </a:cubicBezTo>
                    <a:cubicBezTo>
                      <a:pt x="693" y="1227"/>
                      <a:pt x="773" y="1252"/>
                      <a:pt x="861" y="1252"/>
                    </a:cubicBezTo>
                    <a:cubicBezTo>
                      <a:pt x="1086" y="1252"/>
                      <a:pt x="1367" y="1093"/>
                      <a:pt x="1453" y="893"/>
                    </a:cubicBezTo>
                    <a:cubicBezTo>
                      <a:pt x="1575" y="545"/>
                      <a:pt x="1180" y="0"/>
                      <a:pt x="68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2" name="Google Shape;1322;p26"/>
              <p:cNvSpPr/>
              <p:nvPr/>
            </p:nvSpPr>
            <p:spPr>
              <a:xfrm>
                <a:off x="1754995" y="3852243"/>
                <a:ext cx="79" cy="3252"/>
              </a:xfrm>
              <a:custGeom>
                <a:avLst/>
                <a:gdLst/>
                <a:ahLst/>
                <a:cxnLst/>
                <a:rect l="l" t="t" r="r" b="b"/>
                <a:pathLst>
                  <a:path w="1" h="41" extrusionOk="0">
                    <a:moveTo>
                      <a:pt x="0" y="4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23" name="Google Shape;1323;p26"/>
            <p:cNvGrpSpPr/>
            <p:nvPr/>
          </p:nvGrpSpPr>
          <p:grpSpPr>
            <a:xfrm>
              <a:off x="333150" y="864396"/>
              <a:ext cx="131688" cy="145801"/>
              <a:chOff x="392069" y="2889775"/>
              <a:chExt cx="260150" cy="285213"/>
            </a:xfrm>
          </p:grpSpPr>
          <p:sp>
            <p:nvSpPr>
              <p:cNvPr id="1324" name="Google Shape;1324;p26"/>
              <p:cNvSpPr/>
              <p:nvPr/>
            </p:nvSpPr>
            <p:spPr>
              <a:xfrm>
                <a:off x="562197" y="3001686"/>
                <a:ext cx="90023" cy="127697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1610" extrusionOk="0">
                    <a:moveTo>
                      <a:pt x="559" y="1"/>
                    </a:moveTo>
                    <a:cubicBezTo>
                      <a:pt x="299" y="1"/>
                      <a:pt x="97" y="196"/>
                      <a:pt x="40" y="500"/>
                    </a:cubicBezTo>
                    <a:cubicBezTo>
                      <a:pt x="20" y="659"/>
                      <a:pt x="0" y="838"/>
                      <a:pt x="0" y="977"/>
                    </a:cubicBezTo>
                    <a:cubicBezTo>
                      <a:pt x="0" y="1275"/>
                      <a:pt x="199" y="1554"/>
                      <a:pt x="498" y="1594"/>
                    </a:cubicBezTo>
                    <a:cubicBezTo>
                      <a:pt x="550" y="1604"/>
                      <a:pt x="598" y="1610"/>
                      <a:pt x="641" y="1610"/>
                    </a:cubicBezTo>
                    <a:cubicBezTo>
                      <a:pt x="845" y="1610"/>
                      <a:pt x="956" y="1487"/>
                      <a:pt x="1055" y="1176"/>
                    </a:cubicBezTo>
                    <a:cubicBezTo>
                      <a:pt x="1114" y="1037"/>
                      <a:pt x="1114" y="877"/>
                      <a:pt x="1134" y="758"/>
                    </a:cubicBezTo>
                    <a:cubicBezTo>
                      <a:pt x="1134" y="679"/>
                      <a:pt x="1134" y="619"/>
                      <a:pt x="1095" y="539"/>
                    </a:cubicBezTo>
                    <a:cubicBezTo>
                      <a:pt x="955" y="141"/>
                      <a:pt x="915" y="42"/>
                      <a:pt x="597" y="2"/>
                    </a:cubicBezTo>
                    <a:cubicBezTo>
                      <a:pt x="584" y="1"/>
                      <a:pt x="572" y="1"/>
                      <a:pt x="55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5" name="Google Shape;1325;p26"/>
              <p:cNvSpPr/>
              <p:nvPr/>
            </p:nvSpPr>
            <p:spPr>
              <a:xfrm>
                <a:off x="392069" y="3074654"/>
                <a:ext cx="102396" cy="100333"/>
              </a:xfrm>
              <a:custGeom>
                <a:avLst/>
                <a:gdLst/>
                <a:ahLst/>
                <a:cxnLst/>
                <a:rect l="l" t="t" r="r" b="b"/>
                <a:pathLst>
                  <a:path w="1291" h="1265" extrusionOk="0">
                    <a:moveTo>
                      <a:pt x="850" y="1"/>
                    </a:moveTo>
                    <a:cubicBezTo>
                      <a:pt x="455" y="1"/>
                      <a:pt x="1" y="377"/>
                      <a:pt x="17" y="753"/>
                    </a:cubicBezTo>
                    <a:cubicBezTo>
                      <a:pt x="50" y="1122"/>
                      <a:pt x="197" y="1265"/>
                      <a:pt x="457" y="1265"/>
                    </a:cubicBezTo>
                    <a:cubicBezTo>
                      <a:pt x="505" y="1265"/>
                      <a:pt x="557" y="1260"/>
                      <a:pt x="614" y="1251"/>
                    </a:cubicBezTo>
                    <a:cubicBezTo>
                      <a:pt x="952" y="1231"/>
                      <a:pt x="1270" y="793"/>
                      <a:pt x="1290" y="256"/>
                    </a:cubicBezTo>
                    <a:cubicBezTo>
                      <a:pt x="1270" y="216"/>
                      <a:pt x="1191" y="117"/>
                      <a:pt x="1091" y="57"/>
                    </a:cubicBezTo>
                    <a:cubicBezTo>
                      <a:pt x="1017" y="18"/>
                      <a:pt x="935" y="1"/>
                      <a:pt x="850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6" name="Google Shape;1326;p26"/>
              <p:cNvSpPr/>
              <p:nvPr/>
            </p:nvSpPr>
            <p:spPr>
              <a:xfrm>
                <a:off x="412294" y="2889775"/>
                <a:ext cx="88436" cy="85343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076" extrusionOk="0">
                    <a:moveTo>
                      <a:pt x="538" y="1"/>
                    </a:moveTo>
                    <a:cubicBezTo>
                      <a:pt x="160" y="1"/>
                      <a:pt x="1" y="180"/>
                      <a:pt x="1" y="538"/>
                    </a:cubicBezTo>
                    <a:cubicBezTo>
                      <a:pt x="1" y="856"/>
                      <a:pt x="219" y="1075"/>
                      <a:pt x="518" y="1075"/>
                    </a:cubicBezTo>
                    <a:cubicBezTo>
                      <a:pt x="816" y="1075"/>
                      <a:pt x="1095" y="876"/>
                      <a:pt x="1095" y="598"/>
                    </a:cubicBezTo>
                    <a:cubicBezTo>
                      <a:pt x="1115" y="240"/>
                      <a:pt x="896" y="1"/>
                      <a:pt x="53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27" name="Google Shape;1327;p26"/>
            <p:cNvGrpSpPr/>
            <p:nvPr/>
          </p:nvGrpSpPr>
          <p:grpSpPr>
            <a:xfrm>
              <a:off x="8636759" y="1065095"/>
              <a:ext cx="164588" cy="172807"/>
              <a:chOff x="7482237" y="2937046"/>
              <a:chExt cx="306152" cy="320428"/>
            </a:xfrm>
          </p:grpSpPr>
          <p:sp>
            <p:nvSpPr>
              <p:cNvPr id="1328" name="Google Shape;1328;p26"/>
              <p:cNvSpPr/>
              <p:nvPr/>
            </p:nvSpPr>
            <p:spPr>
              <a:xfrm>
                <a:off x="7482237" y="3115422"/>
                <a:ext cx="108979" cy="110565"/>
              </a:xfrm>
              <a:custGeom>
                <a:avLst/>
                <a:gdLst/>
                <a:ahLst/>
                <a:cxnLst/>
                <a:rect l="l" t="t" r="r" b="b"/>
                <a:pathLst>
                  <a:path w="1374" h="1394" extrusionOk="0">
                    <a:moveTo>
                      <a:pt x="578" y="0"/>
                    </a:moveTo>
                    <a:cubicBezTo>
                      <a:pt x="239" y="0"/>
                      <a:pt x="1" y="299"/>
                      <a:pt x="21" y="697"/>
                    </a:cubicBezTo>
                    <a:cubicBezTo>
                      <a:pt x="21" y="1026"/>
                      <a:pt x="361" y="1394"/>
                      <a:pt x="617" y="1394"/>
                    </a:cubicBezTo>
                    <a:cubicBezTo>
                      <a:pt x="624" y="1394"/>
                      <a:pt x="631" y="1393"/>
                      <a:pt x="637" y="1393"/>
                    </a:cubicBezTo>
                    <a:cubicBezTo>
                      <a:pt x="916" y="1373"/>
                      <a:pt x="1373" y="896"/>
                      <a:pt x="1373" y="597"/>
                    </a:cubicBezTo>
                    <a:cubicBezTo>
                      <a:pt x="1373" y="319"/>
                      <a:pt x="916" y="0"/>
                      <a:pt x="57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9" name="Google Shape;1329;p26"/>
              <p:cNvSpPr/>
              <p:nvPr/>
            </p:nvSpPr>
            <p:spPr>
              <a:xfrm>
                <a:off x="7630553" y="2937046"/>
                <a:ext cx="99461" cy="93274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1176" extrusionOk="0">
                    <a:moveTo>
                      <a:pt x="534" y="1"/>
                    </a:moveTo>
                    <a:cubicBezTo>
                      <a:pt x="209" y="1"/>
                      <a:pt x="1" y="406"/>
                      <a:pt x="1" y="678"/>
                    </a:cubicBezTo>
                    <a:cubicBezTo>
                      <a:pt x="20" y="857"/>
                      <a:pt x="319" y="1175"/>
                      <a:pt x="458" y="1175"/>
                    </a:cubicBezTo>
                    <a:cubicBezTo>
                      <a:pt x="836" y="1175"/>
                      <a:pt x="1254" y="837"/>
                      <a:pt x="1234" y="499"/>
                    </a:cubicBezTo>
                    <a:cubicBezTo>
                      <a:pt x="1214" y="360"/>
                      <a:pt x="1154" y="161"/>
                      <a:pt x="1035" y="61"/>
                    </a:cubicBezTo>
                    <a:cubicBezTo>
                      <a:pt x="985" y="21"/>
                      <a:pt x="906" y="17"/>
                      <a:pt x="819" y="17"/>
                    </a:cubicBezTo>
                    <a:cubicBezTo>
                      <a:pt x="790" y="17"/>
                      <a:pt x="760" y="17"/>
                      <a:pt x="730" y="17"/>
                    </a:cubicBezTo>
                    <a:cubicBezTo>
                      <a:pt x="670" y="17"/>
                      <a:pt x="611" y="15"/>
                      <a:pt x="558" y="2"/>
                    </a:cubicBezTo>
                    <a:cubicBezTo>
                      <a:pt x="550" y="1"/>
                      <a:pt x="542" y="1"/>
                      <a:pt x="53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0" name="Google Shape;1330;p26"/>
              <p:cNvSpPr/>
              <p:nvPr/>
            </p:nvSpPr>
            <p:spPr>
              <a:xfrm>
                <a:off x="7688928" y="3156427"/>
                <a:ext cx="99461" cy="101047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1274" extrusionOk="0">
                    <a:moveTo>
                      <a:pt x="617" y="1"/>
                    </a:moveTo>
                    <a:cubicBezTo>
                      <a:pt x="379" y="1"/>
                      <a:pt x="1" y="418"/>
                      <a:pt x="1" y="717"/>
                    </a:cubicBezTo>
                    <a:cubicBezTo>
                      <a:pt x="1" y="896"/>
                      <a:pt x="379" y="1274"/>
                      <a:pt x="578" y="1274"/>
                    </a:cubicBezTo>
                    <a:cubicBezTo>
                      <a:pt x="896" y="1274"/>
                      <a:pt x="1254" y="896"/>
                      <a:pt x="1254" y="578"/>
                    </a:cubicBezTo>
                    <a:cubicBezTo>
                      <a:pt x="1254" y="319"/>
                      <a:pt x="896" y="1"/>
                      <a:pt x="61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31" name="Google Shape;1331;p26"/>
            <p:cNvGrpSpPr/>
            <p:nvPr/>
          </p:nvGrpSpPr>
          <p:grpSpPr>
            <a:xfrm>
              <a:off x="7255050" y="624375"/>
              <a:ext cx="228602" cy="240023"/>
              <a:chOff x="6842675" y="1094413"/>
              <a:chExt cx="228602" cy="240023"/>
            </a:xfrm>
          </p:grpSpPr>
          <p:sp>
            <p:nvSpPr>
              <p:cNvPr id="1332" name="Google Shape;1332;p26"/>
              <p:cNvSpPr/>
              <p:nvPr/>
            </p:nvSpPr>
            <p:spPr>
              <a:xfrm>
                <a:off x="6842675" y="1094413"/>
                <a:ext cx="228602" cy="240023"/>
              </a:xfrm>
              <a:custGeom>
                <a:avLst/>
                <a:gdLst/>
                <a:ahLst/>
                <a:cxnLst/>
                <a:rect l="l" t="t" r="r" b="b"/>
                <a:pathLst>
                  <a:path w="9589" h="12593" extrusionOk="0">
                    <a:moveTo>
                      <a:pt x="4775" y="0"/>
                    </a:moveTo>
                    <a:cubicBezTo>
                      <a:pt x="4277" y="0"/>
                      <a:pt x="3999" y="239"/>
                      <a:pt x="3820" y="398"/>
                    </a:cubicBezTo>
                    <a:lnTo>
                      <a:pt x="3720" y="537"/>
                    </a:lnTo>
                    <a:cubicBezTo>
                      <a:pt x="3462" y="836"/>
                      <a:pt x="3104" y="1234"/>
                      <a:pt x="2965" y="1751"/>
                    </a:cubicBezTo>
                    <a:cubicBezTo>
                      <a:pt x="2766" y="2487"/>
                      <a:pt x="2626" y="3263"/>
                      <a:pt x="2507" y="3979"/>
                    </a:cubicBezTo>
                    <a:lnTo>
                      <a:pt x="2487" y="4158"/>
                    </a:lnTo>
                    <a:cubicBezTo>
                      <a:pt x="2467" y="4158"/>
                      <a:pt x="2427" y="4158"/>
                      <a:pt x="2408" y="4138"/>
                    </a:cubicBezTo>
                    <a:cubicBezTo>
                      <a:pt x="2328" y="4138"/>
                      <a:pt x="2268" y="4118"/>
                      <a:pt x="2189" y="4118"/>
                    </a:cubicBezTo>
                    <a:cubicBezTo>
                      <a:pt x="1433" y="4118"/>
                      <a:pt x="478" y="4655"/>
                      <a:pt x="279" y="5451"/>
                    </a:cubicBezTo>
                    <a:cubicBezTo>
                      <a:pt x="1" y="6565"/>
                      <a:pt x="438" y="7460"/>
                      <a:pt x="1493" y="7918"/>
                    </a:cubicBezTo>
                    <a:cubicBezTo>
                      <a:pt x="1393" y="8156"/>
                      <a:pt x="1294" y="8415"/>
                      <a:pt x="1194" y="8693"/>
                    </a:cubicBezTo>
                    <a:lnTo>
                      <a:pt x="1115" y="8892"/>
                    </a:lnTo>
                    <a:cubicBezTo>
                      <a:pt x="796" y="9648"/>
                      <a:pt x="936" y="10484"/>
                      <a:pt x="1532" y="11120"/>
                    </a:cubicBezTo>
                    <a:cubicBezTo>
                      <a:pt x="1831" y="11439"/>
                      <a:pt x="2229" y="11618"/>
                      <a:pt x="2666" y="11618"/>
                    </a:cubicBezTo>
                    <a:cubicBezTo>
                      <a:pt x="3004" y="11618"/>
                      <a:pt x="3283" y="11518"/>
                      <a:pt x="3502" y="11419"/>
                    </a:cubicBezTo>
                    <a:lnTo>
                      <a:pt x="3601" y="11399"/>
                    </a:lnTo>
                    <a:cubicBezTo>
                      <a:pt x="3820" y="11319"/>
                      <a:pt x="3979" y="11200"/>
                      <a:pt x="4079" y="11120"/>
                    </a:cubicBezTo>
                    <a:cubicBezTo>
                      <a:pt x="4079" y="11120"/>
                      <a:pt x="4496" y="10742"/>
                      <a:pt x="4596" y="10683"/>
                    </a:cubicBezTo>
                    <a:cubicBezTo>
                      <a:pt x="4695" y="10842"/>
                      <a:pt x="4795" y="11041"/>
                      <a:pt x="4894" y="11220"/>
                    </a:cubicBezTo>
                    <a:cubicBezTo>
                      <a:pt x="5292" y="12075"/>
                      <a:pt x="6048" y="12592"/>
                      <a:pt x="6864" y="12592"/>
                    </a:cubicBezTo>
                    <a:cubicBezTo>
                      <a:pt x="7082" y="12592"/>
                      <a:pt x="7301" y="12533"/>
                      <a:pt x="7540" y="12473"/>
                    </a:cubicBezTo>
                    <a:cubicBezTo>
                      <a:pt x="8535" y="12095"/>
                      <a:pt x="8972" y="11001"/>
                      <a:pt x="8594" y="9847"/>
                    </a:cubicBezTo>
                    <a:cubicBezTo>
                      <a:pt x="8435" y="9310"/>
                      <a:pt x="8256" y="8733"/>
                      <a:pt x="8077" y="8236"/>
                    </a:cubicBezTo>
                    <a:cubicBezTo>
                      <a:pt x="8475" y="7918"/>
                      <a:pt x="8833" y="7619"/>
                      <a:pt x="9171" y="7261"/>
                    </a:cubicBezTo>
                    <a:cubicBezTo>
                      <a:pt x="9549" y="6824"/>
                      <a:pt x="9589" y="6068"/>
                      <a:pt x="9469" y="5531"/>
                    </a:cubicBezTo>
                    <a:cubicBezTo>
                      <a:pt x="9271" y="4735"/>
                      <a:pt x="8634" y="4237"/>
                      <a:pt x="7838" y="4237"/>
                    </a:cubicBezTo>
                    <a:lnTo>
                      <a:pt x="7142" y="4237"/>
                    </a:lnTo>
                    <a:cubicBezTo>
                      <a:pt x="7142" y="4158"/>
                      <a:pt x="7102" y="4098"/>
                      <a:pt x="7102" y="4039"/>
                    </a:cubicBezTo>
                    <a:cubicBezTo>
                      <a:pt x="7043" y="3482"/>
                      <a:pt x="6943" y="2944"/>
                      <a:pt x="6943" y="2447"/>
                    </a:cubicBezTo>
                    <a:cubicBezTo>
                      <a:pt x="6903" y="975"/>
                      <a:pt x="6068" y="378"/>
                      <a:pt x="5372" y="100"/>
                    </a:cubicBezTo>
                    <a:cubicBezTo>
                      <a:pt x="5193" y="40"/>
                      <a:pt x="4994" y="0"/>
                      <a:pt x="47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42863" dist="28575" dir="600000" algn="bl" rotWithShape="0">
                  <a:srgbClr val="000000">
                    <a:alpha val="1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3" name="Google Shape;1333;p26"/>
              <p:cNvSpPr/>
              <p:nvPr/>
            </p:nvSpPr>
            <p:spPr>
              <a:xfrm>
                <a:off x="6869709" y="1116408"/>
                <a:ext cx="179277" cy="202474"/>
              </a:xfrm>
              <a:custGeom>
                <a:avLst/>
                <a:gdLst/>
                <a:ahLst/>
                <a:cxnLst/>
                <a:rect l="l" t="t" r="r" b="b"/>
                <a:pathLst>
                  <a:path w="7520" h="10623" extrusionOk="0">
                    <a:moveTo>
                      <a:pt x="3755" y="0"/>
                    </a:moveTo>
                    <a:cubicBezTo>
                      <a:pt x="3676" y="0"/>
                      <a:pt x="3601" y="10"/>
                      <a:pt x="3561" y="40"/>
                    </a:cubicBezTo>
                    <a:cubicBezTo>
                      <a:pt x="3323" y="318"/>
                      <a:pt x="2984" y="637"/>
                      <a:pt x="2885" y="995"/>
                    </a:cubicBezTo>
                    <a:cubicBezTo>
                      <a:pt x="2666" y="1810"/>
                      <a:pt x="2547" y="2666"/>
                      <a:pt x="2388" y="3501"/>
                    </a:cubicBezTo>
                    <a:cubicBezTo>
                      <a:pt x="2304" y="4055"/>
                      <a:pt x="2220" y="4212"/>
                      <a:pt x="1826" y="4212"/>
                    </a:cubicBezTo>
                    <a:cubicBezTo>
                      <a:pt x="1753" y="4212"/>
                      <a:pt x="1669" y="4207"/>
                      <a:pt x="1572" y="4197"/>
                    </a:cubicBezTo>
                    <a:cubicBezTo>
                      <a:pt x="1453" y="4197"/>
                      <a:pt x="1353" y="4178"/>
                      <a:pt x="1234" y="4158"/>
                    </a:cubicBezTo>
                    <a:cubicBezTo>
                      <a:pt x="1203" y="4153"/>
                      <a:pt x="1170" y="4150"/>
                      <a:pt x="1136" y="4150"/>
                    </a:cubicBezTo>
                    <a:cubicBezTo>
                      <a:pt x="761" y="4150"/>
                      <a:pt x="252" y="4441"/>
                      <a:pt x="179" y="4715"/>
                    </a:cubicBezTo>
                    <a:cubicBezTo>
                      <a:pt x="0" y="5411"/>
                      <a:pt x="219" y="5809"/>
                      <a:pt x="896" y="6067"/>
                    </a:cubicBezTo>
                    <a:cubicBezTo>
                      <a:pt x="1512" y="6286"/>
                      <a:pt x="1652" y="6505"/>
                      <a:pt x="1413" y="7142"/>
                    </a:cubicBezTo>
                    <a:cubicBezTo>
                      <a:pt x="1293" y="7539"/>
                      <a:pt x="1134" y="7937"/>
                      <a:pt x="975" y="8295"/>
                    </a:cubicBezTo>
                    <a:cubicBezTo>
                      <a:pt x="796" y="8753"/>
                      <a:pt x="916" y="9171"/>
                      <a:pt x="1234" y="9489"/>
                    </a:cubicBezTo>
                    <a:cubicBezTo>
                      <a:pt x="1342" y="9613"/>
                      <a:pt x="1470" y="9658"/>
                      <a:pt x="1606" y="9658"/>
                    </a:cubicBezTo>
                    <a:cubicBezTo>
                      <a:pt x="1797" y="9658"/>
                      <a:pt x="2003" y="9570"/>
                      <a:pt x="2189" y="9489"/>
                    </a:cubicBezTo>
                    <a:cubicBezTo>
                      <a:pt x="2248" y="9469"/>
                      <a:pt x="2288" y="9449"/>
                      <a:pt x="2348" y="9389"/>
                    </a:cubicBezTo>
                    <a:cubicBezTo>
                      <a:pt x="2686" y="9111"/>
                      <a:pt x="3024" y="8852"/>
                      <a:pt x="3342" y="8554"/>
                    </a:cubicBezTo>
                    <a:cubicBezTo>
                      <a:pt x="3457" y="8429"/>
                      <a:pt x="3573" y="8365"/>
                      <a:pt x="3679" y="8365"/>
                    </a:cubicBezTo>
                    <a:cubicBezTo>
                      <a:pt x="3793" y="8365"/>
                      <a:pt x="3897" y="8439"/>
                      <a:pt x="3979" y="8594"/>
                    </a:cubicBezTo>
                    <a:cubicBezTo>
                      <a:pt x="4257" y="8992"/>
                      <a:pt x="4516" y="9409"/>
                      <a:pt x="4715" y="9847"/>
                    </a:cubicBezTo>
                    <a:cubicBezTo>
                      <a:pt x="4921" y="10323"/>
                      <a:pt x="5331" y="10622"/>
                      <a:pt x="5751" y="10622"/>
                    </a:cubicBezTo>
                    <a:cubicBezTo>
                      <a:pt x="5857" y="10622"/>
                      <a:pt x="5963" y="10603"/>
                      <a:pt x="6068" y="10563"/>
                    </a:cubicBezTo>
                    <a:cubicBezTo>
                      <a:pt x="6545" y="10384"/>
                      <a:pt x="6744" y="9827"/>
                      <a:pt x="6545" y="9191"/>
                    </a:cubicBezTo>
                    <a:cubicBezTo>
                      <a:pt x="6306" y="8395"/>
                      <a:pt x="6048" y="7599"/>
                      <a:pt x="5829" y="6943"/>
                    </a:cubicBezTo>
                    <a:cubicBezTo>
                      <a:pt x="6386" y="6445"/>
                      <a:pt x="6923" y="6087"/>
                      <a:pt x="7321" y="5610"/>
                    </a:cubicBezTo>
                    <a:cubicBezTo>
                      <a:pt x="7500" y="5451"/>
                      <a:pt x="7520" y="5053"/>
                      <a:pt x="7440" y="4774"/>
                    </a:cubicBezTo>
                    <a:cubicBezTo>
                      <a:pt x="7367" y="4442"/>
                      <a:pt x="7139" y="4213"/>
                      <a:pt x="6757" y="4213"/>
                    </a:cubicBezTo>
                    <a:cubicBezTo>
                      <a:pt x="6727" y="4213"/>
                      <a:pt x="6696" y="4214"/>
                      <a:pt x="6664" y="4217"/>
                    </a:cubicBezTo>
                    <a:cubicBezTo>
                      <a:pt x="6581" y="4228"/>
                      <a:pt x="6499" y="4231"/>
                      <a:pt x="6418" y="4231"/>
                    </a:cubicBezTo>
                    <a:cubicBezTo>
                      <a:pt x="6235" y="4231"/>
                      <a:pt x="6056" y="4213"/>
                      <a:pt x="5872" y="4213"/>
                    </a:cubicBezTo>
                    <a:cubicBezTo>
                      <a:pt x="5825" y="4213"/>
                      <a:pt x="5777" y="4214"/>
                      <a:pt x="5730" y="4217"/>
                    </a:cubicBezTo>
                    <a:cubicBezTo>
                      <a:pt x="5697" y="4221"/>
                      <a:pt x="5666" y="4223"/>
                      <a:pt x="5637" y="4223"/>
                    </a:cubicBezTo>
                    <a:cubicBezTo>
                      <a:pt x="5376" y="4223"/>
                      <a:pt x="5226" y="4068"/>
                      <a:pt x="5173" y="3800"/>
                    </a:cubicBezTo>
                    <a:cubicBezTo>
                      <a:pt x="5073" y="3004"/>
                      <a:pt x="4914" y="2228"/>
                      <a:pt x="4914" y="1432"/>
                    </a:cubicBezTo>
                    <a:cubicBezTo>
                      <a:pt x="4874" y="716"/>
                      <a:pt x="4635" y="279"/>
                      <a:pt x="3979" y="20"/>
                    </a:cubicBezTo>
                    <a:cubicBezTo>
                      <a:pt x="3919" y="10"/>
                      <a:pt x="3835" y="0"/>
                      <a:pt x="375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34" name="Google Shape;1334;p26"/>
            <p:cNvGrpSpPr/>
            <p:nvPr/>
          </p:nvGrpSpPr>
          <p:grpSpPr>
            <a:xfrm>
              <a:off x="173500" y="3088413"/>
              <a:ext cx="228602" cy="240023"/>
              <a:chOff x="6842675" y="1094413"/>
              <a:chExt cx="228602" cy="240023"/>
            </a:xfrm>
          </p:grpSpPr>
          <p:sp>
            <p:nvSpPr>
              <p:cNvPr id="1335" name="Google Shape;1335;p26"/>
              <p:cNvSpPr/>
              <p:nvPr/>
            </p:nvSpPr>
            <p:spPr>
              <a:xfrm>
                <a:off x="6842675" y="1094413"/>
                <a:ext cx="228602" cy="240023"/>
              </a:xfrm>
              <a:custGeom>
                <a:avLst/>
                <a:gdLst/>
                <a:ahLst/>
                <a:cxnLst/>
                <a:rect l="l" t="t" r="r" b="b"/>
                <a:pathLst>
                  <a:path w="9589" h="12593" extrusionOk="0">
                    <a:moveTo>
                      <a:pt x="4775" y="0"/>
                    </a:moveTo>
                    <a:cubicBezTo>
                      <a:pt x="4277" y="0"/>
                      <a:pt x="3999" y="239"/>
                      <a:pt x="3820" y="398"/>
                    </a:cubicBezTo>
                    <a:lnTo>
                      <a:pt x="3720" y="537"/>
                    </a:lnTo>
                    <a:cubicBezTo>
                      <a:pt x="3462" y="836"/>
                      <a:pt x="3104" y="1234"/>
                      <a:pt x="2965" y="1751"/>
                    </a:cubicBezTo>
                    <a:cubicBezTo>
                      <a:pt x="2766" y="2487"/>
                      <a:pt x="2626" y="3263"/>
                      <a:pt x="2507" y="3979"/>
                    </a:cubicBezTo>
                    <a:lnTo>
                      <a:pt x="2487" y="4158"/>
                    </a:lnTo>
                    <a:cubicBezTo>
                      <a:pt x="2467" y="4158"/>
                      <a:pt x="2427" y="4158"/>
                      <a:pt x="2408" y="4138"/>
                    </a:cubicBezTo>
                    <a:cubicBezTo>
                      <a:pt x="2328" y="4138"/>
                      <a:pt x="2268" y="4118"/>
                      <a:pt x="2189" y="4118"/>
                    </a:cubicBezTo>
                    <a:cubicBezTo>
                      <a:pt x="1433" y="4118"/>
                      <a:pt x="478" y="4655"/>
                      <a:pt x="279" y="5451"/>
                    </a:cubicBezTo>
                    <a:cubicBezTo>
                      <a:pt x="1" y="6565"/>
                      <a:pt x="438" y="7460"/>
                      <a:pt x="1493" y="7918"/>
                    </a:cubicBezTo>
                    <a:cubicBezTo>
                      <a:pt x="1393" y="8156"/>
                      <a:pt x="1294" y="8415"/>
                      <a:pt x="1194" y="8693"/>
                    </a:cubicBezTo>
                    <a:lnTo>
                      <a:pt x="1115" y="8892"/>
                    </a:lnTo>
                    <a:cubicBezTo>
                      <a:pt x="796" y="9648"/>
                      <a:pt x="936" y="10484"/>
                      <a:pt x="1532" y="11120"/>
                    </a:cubicBezTo>
                    <a:cubicBezTo>
                      <a:pt x="1831" y="11439"/>
                      <a:pt x="2229" y="11618"/>
                      <a:pt x="2666" y="11618"/>
                    </a:cubicBezTo>
                    <a:cubicBezTo>
                      <a:pt x="3004" y="11618"/>
                      <a:pt x="3283" y="11518"/>
                      <a:pt x="3502" y="11419"/>
                    </a:cubicBezTo>
                    <a:lnTo>
                      <a:pt x="3601" y="11399"/>
                    </a:lnTo>
                    <a:cubicBezTo>
                      <a:pt x="3820" y="11319"/>
                      <a:pt x="3979" y="11200"/>
                      <a:pt x="4079" y="11120"/>
                    </a:cubicBezTo>
                    <a:cubicBezTo>
                      <a:pt x="4079" y="11120"/>
                      <a:pt x="4496" y="10742"/>
                      <a:pt x="4596" y="10683"/>
                    </a:cubicBezTo>
                    <a:cubicBezTo>
                      <a:pt x="4695" y="10842"/>
                      <a:pt x="4795" y="11041"/>
                      <a:pt x="4894" y="11220"/>
                    </a:cubicBezTo>
                    <a:cubicBezTo>
                      <a:pt x="5292" y="12075"/>
                      <a:pt x="6048" y="12592"/>
                      <a:pt x="6864" y="12592"/>
                    </a:cubicBezTo>
                    <a:cubicBezTo>
                      <a:pt x="7082" y="12592"/>
                      <a:pt x="7301" y="12533"/>
                      <a:pt x="7540" y="12473"/>
                    </a:cubicBezTo>
                    <a:cubicBezTo>
                      <a:pt x="8535" y="12095"/>
                      <a:pt x="8972" y="11001"/>
                      <a:pt x="8594" y="9847"/>
                    </a:cubicBezTo>
                    <a:cubicBezTo>
                      <a:pt x="8435" y="9310"/>
                      <a:pt x="8256" y="8733"/>
                      <a:pt x="8077" y="8236"/>
                    </a:cubicBezTo>
                    <a:cubicBezTo>
                      <a:pt x="8475" y="7918"/>
                      <a:pt x="8833" y="7619"/>
                      <a:pt x="9171" y="7261"/>
                    </a:cubicBezTo>
                    <a:cubicBezTo>
                      <a:pt x="9549" y="6824"/>
                      <a:pt x="9589" y="6068"/>
                      <a:pt x="9469" y="5531"/>
                    </a:cubicBezTo>
                    <a:cubicBezTo>
                      <a:pt x="9271" y="4735"/>
                      <a:pt x="8634" y="4237"/>
                      <a:pt x="7838" y="4237"/>
                    </a:cubicBezTo>
                    <a:lnTo>
                      <a:pt x="7142" y="4237"/>
                    </a:lnTo>
                    <a:cubicBezTo>
                      <a:pt x="7142" y="4158"/>
                      <a:pt x="7102" y="4098"/>
                      <a:pt x="7102" y="4039"/>
                    </a:cubicBezTo>
                    <a:cubicBezTo>
                      <a:pt x="7043" y="3482"/>
                      <a:pt x="6943" y="2944"/>
                      <a:pt x="6943" y="2447"/>
                    </a:cubicBezTo>
                    <a:cubicBezTo>
                      <a:pt x="6903" y="975"/>
                      <a:pt x="6068" y="378"/>
                      <a:pt x="5372" y="100"/>
                    </a:cubicBezTo>
                    <a:cubicBezTo>
                      <a:pt x="5193" y="40"/>
                      <a:pt x="4994" y="0"/>
                      <a:pt x="47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42863" dist="28575" dir="600000" algn="bl" rotWithShape="0">
                  <a:srgbClr val="000000">
                    <a:alpha val="1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6" name="Google Shape;1336;p26"/>
              <p:cNvSpPr/>
              <p:nvPr/>
            </p:nvSpPr>
            <p:spPr>
              <a:xfrm>
                <a:off x="6869709" y="1116408"/>
                <a:ext cx="179277" cy="202474"/>
              </a:xfrm>
              <a:custGeom>
                <a:avLst/>
                <a:gdLst/>
                <a:ahLst/>
                <a:cxnLst/>
                <a:rect l="l" t="t" r="r" b="b"/>
                <a:pathLst>
                  <a:path w="7520" h="10623" extrusionOk="0">
                    <a:moveTo>
                      <a:pt x="3755" y="0"/>
                    </a:moveTo>
                    <a:cubicBezTo>
                      <a:pt x="3676" y="0"/>
                      <a:pt x="3601" y="10"/>
                      <a:pt x="3561" y="40"/>
                    </a:cubicBezTo>
                    <a:cubicBezTo>
                      <a:pt x="3323" y="318"/>
                      <a:pt x="2984" y="637"/>
                      <a:pt x="2885" y="995"/>
                    </a:cubicBezTo>
                    <a:cubicBezTo>
                      <a:pt x="2666" y="1810"/>
                      <a:pt x="2547" y="2666"/>
                      <a:pt x="2388" y="3501"/>
                    </a:cubicBezTo>
                    <a:cubicBezTo>
                      <a:pt x="2304" y="4055"/>
                      <a:pt x="2220" y="4212"/>
                      <a:pt x="1826" y="4212"/>
                    </a:cubicBezTo>
                    <a:cubicBezTo>
                      <a:pt x="1753" y="4212"/>
                      <a:pt x="1669" y="4207"/>
                      <a:pt x="1572" y="4197"/>
                    </a:cubicBezTo>
                    <a:cubicBezTo>
                      <a:pt x="1453" y="4197"/>
                      <a:pt x="1353" y="4178"/>
                      <a:pt x="1234" y="4158"/>
                    </a:cubicBezTo>
                    <a:cubicBezTo>
                      <a:pt x="1203" y="4153"/>
                      <a:pt x="1170" y="4150"/>
                      <a:pt x="1136" y="4150"/>
                    </a:cubicBezTo>
                    <a:cubicBezTo>
                      <a:pt x="761" y="4150"/>
                      <a:pt x="252" y="4441"/>
                      <a:pt x="179" y="4715"/>
                    </a:cubicBezTo>
                    <a:cubicBezTo>
                      <a:pt x="0" y="5411"/>
                      <a:pt x="219" y="5809"/>
                      <a:pt x="896" y="6067"/>
                    </a:cubicBezTo>
                    <a:cubicBezTo>
                      <a:pt x="1512" y="6286"/>
                      <a:pt x="1652" y="6505"/>
                      <a:pt x="1413" y="7142"/>
                    </a:cubicBezTo>
                    <a:cubicBezTo>
                      <a:pt x="1293" y="7539"/>
                      <a:pt x="1134" y="7937"/>
                      <a:pt x="975" y="8295"/>
                    </a:cubicBezTo>
                    <a:cubicBezTo>
                      <a:pt x="796" y="8753"/>
                      <a:pt x="916" y="9171"/>
                      <a:pt x="1234" y="9489"/>
                    </a:cubicBezTo>
                    <a:cubicBezTo>
                      <a:pt x="1342" y="9613"/>
                      <a:pt x="1470" y="9658"/>
                      <a:pt x="1606" y="9658"/>
                    </a:cubicBezTo>
                    <a:cubicBezTo>
                      <a:pt x="1797" y="9658"/>
                      <a:pt x="2003" y="9570"/>
                      <a:pt x="2189" y="9489"/>
                    </a:cubicBezTo>
                    <a:cubicBezTo>
                      <a:pt x="2248" y="9469"/>
                      <a:pt x="2288" y="9449"/>
                      <a:pt x="2348" y="9389"/>
                    </a:cubicBezTo>
                    <a:cubicBezTo>
                      <a:pt x="2686" y="9111"/>
                      <a:pt x="3024" y="8852"/>
                      <a:pt x="3342" y="8554"/>
                    </a:cubicBezTo>
                    <a:cubicBezTo>
                      <a:pt x="3457" y="8429"/>
                      <a:pt x="3573" y="8365"/>
                      <a:pt x="3679" y="8365"/>
                    </a:cubicBezTo>
                    <a:cubicBezTo>
                      <a:pt x="3793" y="8365"/>
                      <a:pt x="3897" y="8439"/>
                      <a:pt x="3979" y="8594"/>
                    </a:cubicBezTo>
                    <a:cubicBezTo>
                      <a:pt x="4257" y="8992"/>
                      <a:pt x="4516" y="9409"/>
                      <a:pt x="4715" y="9847"/>
                    </a:cubicBezTo>
                    <a:cubicBezTo>
                      <a:pt x="4921" y="10323"/>
                      <a:pt x="5331" y="10622"/>
                      <a:pt x="5751" y="10622"/>
                    </a:cubicBezTo>
                    <a:cubicBezTo>
                      <a:pt x="5857" y="10622"/>
                      <a:pt x="5963" y="10603"/>
                      <a:pt x="6068" y="10563"/>
                    </a:cubicBezTo>
                    <a:cubicBezTo>
                      <a:pt x="6545" y="10384"/>
                      <a:pt x="6744" y="9827"/>
                      <a:pt x="6545" y="9191"/>
                    </a:cubicBezTo>
                    <a:cubicBezTo>
                      <a:pt x="6306" y="8395"/>
                      <a:pt x="6048" y="7599"/>
                      <a:pt x="5829" y="6943"/>
                    </a:cubicBezTo>
                    <a:cubicBezTo>
                      <a:pt x="6386" y="6445"/>
                      <a:pt x="6923" y="6087"/>
                      <a:pt x="7321" y="5610"/>
                    </a:cubicBezTo>
                    <a:cubicBezTo>
                      <a:pt x="7500" y="5451"/>
                      <a:pt x="7520" y="5053"/>
                      <a:pt x="7440" y="4774"/>
                    </a:cubicBezTo>
                    <a:cubicBezTo>
                      <a:pt x="7367" y="4442"/>
                      <a:pt x="7139" y="4213"/>
                      <a:pt x="6757" y="4213"/>
                    </a:cubicBezTo>
                    <a:cubicBezTo>
                      <a:pt x="6727" y="4213"/>
                      <a:pt x="6696" y="4214"/>
                      <a:pt x="6664" y="4217"/>
                    </a:cubicBezTo>
                    <a:cubicBezTo>
                      <a:pt x="6581" y="4228"/>
                      <a:pt x="6499" y="4231"/>
                      <a:pt x="6418" y="4231"/>
                    </a:cubicBezTo>
                    <a:cubicBezTo>
                      <a:pt x="6235" y="4231"/>
                      <a:pt x="6056" y="4213"/>
                      <a:pt x="5872" y="4213"/>
                    </a:cubicBezTo>
                    <a:cubicBezTo>
                      <a:pt x="5825" y="4213"/>
                      <a:pt x="5777" y="4214"/>
                      <a:pt x="5730" y="4217"/>
                    </a:cubicBezTo>
                    <a:cubicBezTo>
                      <a:pt x="5697" y="4221"/>
                      <a:pt x="5666" y="4223"/>
                      <a:pt x="5637" y="4223"/>
                    </a:cubicBezTo>
                    <a:cubicBezTo>
                      <a:pt x="5376" y="4223"/>
                      <a:pt x="5226" y="4068"/>
                      <a:pt x="5173" y="3800"/>
                    </a:cubicBezTo>
                    <a:cubicBezTo>
                      <a:pt x="5073" y="3004"/>
                      <a:pt x="4914" y="2228"/>
                      <a:pt x="4914" y="1432"/>
                    </a:cubicBezTo>
                    <a:cubicBezTo>
                      <a:pt x="4874" y="716"/>
                      <a:pt x="4635" y="279"/>
                      <a:pt x="3979" y="20"/>
                    </a:cubicBezTo>
                    <a:cubicBezTo>
                      <a:pt x="3919" y="10"/>
                      <a:pt x="3835" y="0"/>
                      <a:pt x="375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37" name="Google Shape;1337;p26"/>
            <p:cNvGrpSpPr/>
            <p:nvPr/>
          </p:nvGrpSpPr>
          <p:grpSpPr>
            <a:xfrm>
              <a:off x="7674875" y="3648038"/>
              <a:ext cx="228602" cy="240023"/>
              <a:chOff x="6842675" y="1094413"/>
              <a:chExt cx="228602" cy="240023"/>
            </a:xfrm>
          </p:grpSpPr>
          <p:sp>
            <p:nvSpPr>
              <p:cNvPr id="1338" name="Google Shape;1338;p26"/>
              <p:cNvSpPr/>
              <p:nvPr/>
            </p:nvSpPr>
            <p:spPr>
              <a:xfrm>
                <a:off x="6842675" y="1094413"/>
                <a:ext cx="228602" cy="240023"/>
              </a:xfrm>
              <a:custGeom>
                <a:avLst/>
                <a:gdLst/>
                <a:ahLst/>
                <a:cxnLst/>
                <a:rect l="l" t="t" r="r" b="b"/>
                <a:pathLst>
                  <a:path w="9589" h="12593" extrusionOk="0">
                    <a:moveTo>
                      <a:pt x="4775" y="0"/>
                    </a:moveTo>
                    <a:cubicBezTo>
                      <a:pt x="4277" y="0"/>
                      <a:pt x="3999" y="239"/>
                      <a:pt x="3820" y="398"/>
                    </a:cubicBezTo>
                    <a:lnTo>
                      <a:pt x="3720" y="537"/>
                    </a:lnTo>
                    <a:cubicBezTo>
                      <a:pt x="3462" y="836"/>
                      <a:pt x="3104" y="1234"/>
                      <a:pt x="2965" y="1751"/>
                    </a:cubicBezTo>
                    <a:cubicBezTo>
                      <a:pt x="2766" y="2487"/>
                      <a:pt x="2626" y="3263"/>
                      <a:pt x="2507" y="3979"/>
                    </a:cubicBezTo>
                    <a:lnTo>
                      <a:pt x="2487" y="4158"/>
                    </a:lnTo>
                    <a:cubicBezTo>
                      <a:pt x="2467" y="4158"/>
                      <a:pt x="2427" y="4158"/>
                      <a:pt x="2408" y="4138"/>
                    </a:cubicBezTo>
                    <a:cubicBezTo>
                      <a:pt x="2328" y="4138"/>
                      <a:pt x="2268" y="4118"/>
                      <a:pt x="2189" y="4118"/>
                    </a:cubicBezTo>
                    <a:cubicBezTo>
                      <a:pt x="1433" y="4118"/>
                      <a:pt x="478" y="4655"/>
                      <a:pt x="279" y="5451"/>
                    </a:cubicBezTo>
                    <a:cubicBezTo>
                      <a:pt x="1" y="6565"/>
                      <a:pt x="438" y="7460"/>
                      <a:pt x="1493" y="7918"/>
                    </a:cubicBezTo>
                    <a:cubicBezTo>
                      <a:pt x="1393" y="8156"/>
                      <a:pt x="1294" y="8415"/>
                      <a:pt x="1194" y="8693"/>
                    </a:cubicBezTo>
                    <a:lnTo>
                      <a:pt x="1115" y="8892"/>
                    </a:lnTo>
                    <a:cubicBezTo>
                      <a:pt x="796" y="9648"/>
                      <a:pt x="936" y="10484"/>
                      <a:pt x="1532" y="11120"/>
                    </a:cubicBezTo>
                    <a:cubicBezTo>
                      <a:pt x="1831" y="11439"/>
                      <a:pt x="2229" y="11618"/>
                      <a:pt x="2666" y="11618"/>
                    </a:cubicBezTo>
                    <a:cubicBezTo>
                      <a:pt x="3004" y="11618"/>
                      <a:pt x="3283" y="11518"/>
                      <a:pt x="3502" y="11419"/>
                    </a:cubicBezTo>
                    <a:lnTo>
                      <a:pt x="3601" y="11399"/>
                    </a:lnTo>
                    <a:cubicBezTo>
                      <a:pt x="3820" y="11319"/>
                      <a:pt x="3979" y="11200"/>
                      <a:pt x="4079" y="11120"/>
                    </a:cubicBezTo>
                    <a:cubicBezTo>
                      <a:pt x="4079" y="11120"/>
                      <a:pt x="4496" y="10742"/>
                      <a:pt x="4596" y="10683"/>
                    </a:cubicBezTo>
                    <a:cubicBezTo>
                      <a:pt x="4695" y="10842"/>
                      <a:pt x="4795" y="11041"/>
                      <a:pt x="4894" y="11220"/>
                    </a:cubicBezTo>
                    <a:cubicBezTo>
                      <a:pt x="5292" y="12075"/>
                      <a:pt x="6048" y="12592"/>
                      <a:pt x="6864" y="12592"/>
                    </a:cubicBezTo>
                    <a:cubicBezTo>
                      <a:pt x="7082" y="12592"/>
                      <a:pt x="7301" y="12533"/>
                      <a:pt x="7540" y="12473"/>
                    </a:cubicBezTo>
                    <a:cubicBezTo>
                      <a:pt x="8535" y="12095"/>
                      <a:pt x="8972" y="11001"/>
                      <a:pt x="8594" y="9847"/>
                    </a:cubicBezTo>
                    <a:cubicBezTo>
                      <a:pt x="8435" y="9310"/>
                      <a:pt x="8256" y="8733"/>
                      <a:pt x="8077" y="8236"/>
                    </a:cubicBezTo>
                    <a:cubicBezTo>
                      <a:pt x="8475" y="7918"/>
                      <a:pt x="8833" y="7619"/>
                      <a:pt x="9171" y="7261"/>
                    </a:cubicBezTo>
                    <a:cubicBezTo>
                      <a:pt x="9549" y="6824"/>
                      <a:pt x="9589" y="6068"/>
                      <a:pt x="9469" y="5531"/>
                    </a:cubicBezTo>
                    <a:cubicBezTo>
                      <a:pt x="9271" y="4735"/>
                      <a:pt x="8634" y="4237"/>
                      <a:pt x="7838" y="4237"/>
                    </a:cubicBezTo>
                    <a:lnTo>
                      <a:pt x="7142" y="4237"/>
                    </a:lnTo>
                    <a:cubicBezTo>
                      <a:pt x="7142" y="4158"/>
                      <a:pt x="7102" y="4098"/>
                      <a:pt x="7102" y="4039"/>
                    </a:cubicBezTo>
                    <a:cubicBezTo>
                      <a:pt x="7043" y="3482"/>
                      <a:pt x="6943" y="2944"/>
                      <a:pt x="6943" y="2447"/>
                    </a:cubicBezTo>
                    <a:cubicBezTo>
                      <a:pt x="6903" y="975"/>
                      <a:pt x="6068" y="378"/>
                      <a:pt x="5372" y="100"/>
                    </a:cubicBezTo>
                    <a:cubicBezTo>
                      <a:pt x="5193" y="40"/>
                      <a:pt x="4994" y="0"/>
                      <a:pt x="47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42863" dist="28575" dir="600000" algn="bl" rotWithShape="0">
                  <a:srgbClr val="000000">
                    <a:alpha val="1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9" name="Google Shape;1339;p26"/>
              <p:cNvSpPr/>
              <p:nvPr/>
            </p:nvSpPr>
            <p:spPr>
              <a:xfrm>
                <a:off x="6869709" y="1116408"/>
                <a:ext cx="179277" cy="202474"/>
              </a:xfrm>
              <a:custGeom>
                <a:avLst/>
                <a:gdLst/>
                <a:ahLst/>
                <a:cxnLst/>
                <a:rect l="l" t="t" r="r" b="b"/>
                <a:pathLst>
                  <a:path w="7520" h="10623" extrusionOk="0">
                    <a:moveTo>
                      <a:pt x="3755" y="0"/>
                    </a:moveTo>
                    <a:cubicBezTo>
                      <a:pt x="3676" y="0"/>
                      <a:pt x="3601" y="10"/>
                      <a:pt x="3561" y="40"/>
                    </a:cubicBezTo>
                    <a:cubicBezTo>
                      <a:pt x="3323" y="318"/>
                      <a:pt x="2984" y="637"/>
                      <a:pt x="2885" y="995"/>
                    </a:cubicBezTo>
                    <a:cubicBezTo>
                      <a:pt x="2666" y="1810"/>
                      <a:pt x="2547" y="2666"/>
                      <a:pt x="2388" y="3501"/>
                    </a:cubicBezTo>
                    <a:cubicBezTo>
                      <a:pt x="2304" y="4055"/>
                      <a:pt x="2220" y="4212"/>
                      <a:pt x="1826" y="4212"/>
                    </a:cubicBezTo>
                    <a:cubicBezTo>
                      <a:pt x="1753" y="4212"/>
                      <a:pt x="1669" y="4207"/>
                      <a:pt x="1572" y="4197"/>
                    </a:cubicBezTo>
                    <a:cubicBezTo>
                      <a:pt x="1453" y="4197"/>
                      <a:pt x="1353" y="4178"/>
                      <a:pt x="1234" y="4158"/>
                    </a:cubicBezTo>
                    <a:cubicBezTo>
                      <a:pt x="1203" y="4153"/>
                      <a:pt x="1170" y="4150"/>
                      <a:pt x="1136" y="4150"/>
                    </a:cubicBezTo>
                    <a:cubicBezTo>
                      <a:pt x="761" y="4150"/>
                      <a:pt x="252" y="4441"/>
                      <a:pt x="179" y="4715"/>
                    </a:cubicBezTo>
                    <a:cubicBezTo>
                      <a:pt x="0" y="5411"/>
                      <a:pt x="219" y="5809"/>
                      <a:pt x="896" y="6067"/>
                    </a:cubicBezTo>
                    <a:cubicBezTo>
                      <a:pt x="1512" y="6286"/>
                      <a:pt x="1652" y="6505"/>
                      <a:pt x="1413" y="7142"/>
                    </a:cubicBezTo>
                    <a:cubicBezTo>
                      <a:pt x="1293" y="7539"/>
                      <a:pt x="1134" y="7937"/>
                      <a:pt x="975" y="8295"/>
                    </a:cubicBezTo>
                    <a:cubicBezTo>
                      <a:pt x="796" y="8753"/>
                      <a:pt x="916" y="9171"/>
                      <a:pt x="1234" y="9489"/>
                    </a:cubicBezTo>
                    <a:cubicBezTo>
                      <a:pt x="1342" y="9613"/>
                      <a:pt x="1470" y="9658"/>
                      <a:pt x="1606" y="9658"/>
                    </a:cubicBezTo>
                    <a:cubicBezTo>
                      <a:pt x="1797" y="9658"/>
                      <a:pt x="2003" y="9570"/>
                      <a:pt x="2189" y="9489"/>
                    </a:cubicBezTo>
                    <a:cubicBezTo>
                      <a:pt x="2248" y="9469"/>
                      <a:pt x="2288" y="9449"/>
                      <a:pt x="2348" y="9389"/>
                    </a:cubicBezTo>
                    <a:cubicBezTo>
                      <a:pt x="2686" y="9111"/>
                      <a:pt x="3024" y="8852"/>
                      <a:pt x="3342" y="8554"/>
                    </a:cubicBezTo>
                    <a:cubicBezTo>
                      <a:pt x="3457" y="8429"/>
                      <a:pt x="3573" y="8365"/>
                      <a:pt x="3679" y="8365"/>
                    </a:cubicBezTo>
                    <a:cubicBezTo>
                      <a:pt x="3793" y="8365"/>
                      <a:pt x="3897" y="8439"/>
                      <a:pt x="3979" y="8594"/>
                    </a:cubicBezTo>
                    <a:cubicBezTo>
                      <a:pt x="4257" y="8992"/>
                      <a:pt x="4516" y="9409"/>
                      <a:pt x="4715" y="9847"/>
                    </a:cubicBezTo>
                    <a:cubicBezTo>
                      <a:pt x="4921" y="10323"/>
                      <a:pt x="5331" y="10622"/>
                      <a:pt x="5751" y="10622"/>
                    </a:cubicBezTo>
                    <a:cubicBezTo>
                      <a:pt x="5857" y="10622"/>
                      <a:pt x="5963" y="10603"/>
                      <a:pt x="6068" y="10563"/>
                    </a:cubicBezTo>
                    <a:cubicBezTo>
                      <a:pt x="6545" y="10384"/>
                      <a:pt x="6744" y="9827"/>
                      <a:pt x="6545" y="9191"/>
                    </a:cubicBezTo>
                    <a:cubicBezTo>
                      <a:pt x="6306" y="8395"/>
                      <a:pt x="6048" y="7599"/>
                      <a:pt x="5829" y="6943"/>
                    </a:cubicBezTo>
                    <a:cubicBezTo>
                      <a:pt x="6386" y="6445"/>
                      <a:pt x="6923" y="6087"/>
                      <a:pt x="7321" y="5610"/>
                    </a:cubicBezTo>
                    <a:cubicBezTo>
                      <a:pt x="7500" y="5451"/>
                      <a:pt x="7520" y="5053"/>
                      <a:pt x="7440" y="4774"/>
                    </a:cubicBezTo>
                    <a:cubicBezTo>
                      <a:pt x="7367" y="4442"/>
                      <a:pt x="7139" y="4213"/>
                      <a:pt x="6757" y="4213"/>
                    </a:cubicBezTo>
                    <a:cubicBezTo>
                      <a:pt x="6727" y="4213"/>
                      <a:pt x="6696" y="4214"/>
                      <a:pt x="6664" y="4217"/>
                    </a:cubicBezTo>
                    <a:cubicBezTo>
                      <a:pt x="6581" y="4228"/>
                      <a:pt x="6499" y="4231"/>
                      <a:pt x="6418" y="4231"/>
                    </a:cubicBezTo>
                    <a:cubicBezTo>
                      <a:pt x="6235" y="4231"/>
                      <a:pt x="6056" y="4213"/>
                      <a:pt x="5872" y="4213"/>
                    </a:cubicBezTo>
                    <a:cubicBezTo>
                      <a:pt x="5825" y="4213"/>
                      <a:pt x="5777" y="4214"/>
                      <a:pt x="5730" y="4217"/>
                    </a:cubicBezTo>
                    <a:cubicBezTo>
                      <a:pt x="5697" y="4221"/>
                      <a:pt x="5666" y="4223"/>
                      <a:pt x="5637" y="4223"/>
                    </a:cubicBezTo>
                    <a:cubicBezTo>
                      <a:pt x="5376" y="4223"/>
                      <a:pt x="5226" y="4068"/>
                      <a:pt x="5173" y="3800"/>
                    </a:cubicBezTo>
                    <a:cubicBezTo>
                      <a:pt x="5073" y="3004"/>
                      <a:pt x="4914" y="2228"/>
                      <a:pt x="4914" y="1432"/>
                    </a:cubicBezTo>
                    <a:cubicBezTo>
                      <a:pt x="4874" y="716"/>
                      <a:pt x="4635" y="279"/>
                      <a:pt x="3979" y="20"/>
                    </a:cubicBezTo>
                    <a:cubicBezTo>
                      <a:pt x="3919" y="10"/>
                      <a:pt x="3835" y="0"/>
                      <a:pt x="375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40" name="Google Shape;1340;p26"/>
            <p:cNvGrpSpPr/>
            <p:nvPr/>
          </p:nvGrpSpPr>
          <p:grpSpPr>
            <a:xfrm>
              <a:off x="1847375" y="624375"/>
              <a:ext cx="228602" cy="240023"/>
              <a:chOff x="6842675" y="1094413"/>
              <a:chExt cx="228602" cy="240023"/>
            </a:xfrm>
          </p:grpSpPr>
          <p:sp>
            <p:nvSpPr>
              <p:cNvPr id="1341" name="Google Shape;1341;p26"/>
              <p:cNvSpPr/>
              <p:nvPr/>
            </p:nvSpPr>
            <p:spPr>
              <a:xfrm>
                <a:off x="6842675" y="1094413"/>
                <a:ext cx="228602" cy="240023"/>
              </a:xfrm>
              <a:custGeom>
                <a:avLst/>
                <a:gdLst/>
                <a:ahLst/>
                <a:cxnLst/>
                <a:rect l="l" t="t" r="r" b="b"/>
                <a:pathLst>
                  <a:path w="9589" h="12593" extrusionOk="0">
                    <a:moveTo>
                      <a:pt x="4775" y="0"/>
                    </a:moveTo>
                    <a:cubicBezTo>
                      <a:pt x="4277" y="0"/>
                      <a:pt x="3999" y="239"/>
                      <a:pt x="3820" y="398"/>
                    </a:cubicBezTo>
                    <a:lnTo>
                      <a:pt x="3720" y="537"/>
                    </a:lnTo>
                    <a:cubicBezTo>
                      <a:pt x="3462" y="836"/>
                      <a:pt x="3104" y="1234"/>
                      <a:pt x="2965" y="1751"/>
                    </a:cubicBezTo>
                    <a:cubicBezTo>
                      <a:pt x="2766" y="2487"/>
                      <a:pt x="2626" y="3263"/>
                      <a:pt x="2507" y="3979"/>
                    </a:cubicBezTo>
                    <a:lnTo>
                      <a:pt x="2487" y="4158"/>
                    </a:lnTo>
                    <a:cubicBezTo>
                      <a:pt x="2467" y="4158"/>
                      <a:pt x="2427" y="4158"/>
                      <a:pt x="2408" y="4138"/>
                    </a:cubicBezTo>
                    <a:cubicBezTo>
                      <a:pt x="2328" y="4138"/>
                      <a:pt x="2268" y="4118"/>
                      <a:pt x="2189" y="4118"/>
                    </a:cubicBezTo>
                    <a:cubicBezTo>
                      <a:pt x="1433" y="4118"/>
                      <a:pt x="478" y="4655"/>
                      <a:pt x="279" y="5451"/>
                    </a:cubicBezTo>
                    <a:cubicBezTo>
                      <a:pt x="1" y="6565"/>
                      <a:pt x="438" y="7460"/>
                      <a:pt x="1493" y="7918"/>
                    </a:cubicBezTo>
                    <a:cubicBezTo>
                      <a:pt x="1393" y="8156"/>
                      <a:pt x="1294" y="8415"/>
                      <a:pt x="1194" y="8693"/>
                    </a:cubicBezTo>
                    <a:lnTo>
                      <a:pt x="1115" y="8892"/>
                    </a:lnTo>
                    <a:cubicBezTo>
                      <a:pt x="796" y="9648"/>
                      <a:pt x="936" y="10484"/>
                      <a:pt x="1532" y="11120"/>
                    </a:cubicBezTo>
                    <a:cubicBezTo>
                      <a:pt x="1831" y="11439"/>
                      <a:pt x="2229" y="11618"/>
                      <a:pt x="2666" y="11618"/>
                    </a:cubicBezTo>
                    <a:cubicBezTo>
                      <a:pt x="3004" y="11618"/>
                      <a:pt x="3283" y="11518"/>
                      <a:pt x="3502" y="11419"/>
                    </a:cubicBezTo>
                    <a:lnTo>
                      <a:pt x="3601" y="11399"/>
                    </a:lnTo>
                    <a:cubicBezTo>
                      <a:pt x="3820" y="11319"/>
                      <a:pt x="3979" y="11200"/>
                      <a:pt x="4079" y="11120"/>
                    </a:cubicBezTo>
                    <a:cubicBezTo>
                      <a:pt x="4079" y="11120"/>
                      <a:pt x="4496" y="10742"/>
                      <a:pt x="4596" y="10683"/>
                    </a:cubicBezTo>
                    <a:cubicBezTo>
                      <a:pt x="4695" y="10842"/>
                      <a:pt x="4795" y="11041"/>
                      <a:pt x="4894" y="11220"/>
                    </a:cubicBezTo>
                    <a:cubicBezTo>
                      <a:pt x="5292" y="12075"/>
                      <a:pt x="6048" y="12592"/>
                      <a:pt x="6864" y="12592"/>
                    </a:cubicBezTo>
                    <a:cubicBezTo>
                      <a:pt x="7082" y="12592"/>
                      <a:pt x="7301" y="12533"/>
                      <a:pt x="7540" y="12473"/>
                    </a:cubicBezTo>
                    <a:cubicBezTo>
                      <a:pt x="8535" y="12095"/>
                      <a:pt x="8972" y="11001"/>
                      <a:pt x="8594" y="9847"/>
                    </a:cubicBezTo>
                    <a:cubicBezTo>
                      <a:pt x="8435" y="9310"/>
                      <a:pt x="8256" y="8733"/>
                      <a:pt x="8077" y="8236"/>
                    </a:cubicBezTo>
                    <a:cubicBezTo>
                      <a:pt x="8475" y="7918"/>
                      <a:pt x="8833" y="7619"/>
                      <a:pt x="9171" y="7261"/>
                    </a:cubicBezTo>
                    <a:cubicBezTo>
                      <a:pt x="9549" y="6824"/>
                      <a:pt x="9589" y="6068"/>
                      <a:pt x="9469" y="5531"/>
                    </a:cubicBezTo>
                    <a:cubicBezTo>
                      <a:pt x="9271" y="4735"/>
                      <a:pt x="8634" y="4237"/>
                      <a:pt x="7838" y="4237"/>
                    </a:cubicBezTo>
                    <a:lnTo>
                      <a:pt x="7142" y="4237"/>
                    </a:lnTo>
                    <a:cubicBezTo>
                      <a:pt x="7142" y="4158"/>
                      <a:pt x="7102" y="4098"/>
                      <a:pt x="7102" y="4039"/>
                    </a:cubicBezTo>
                    <a:cubicBezTo>
                      <a:pt x="7043" y="3482"/>
                      <a:pt x="6943" y="2944"/>
                      <a:pt x="6943" y="2447"/>
                    </a:cubicBezTo>
                    <a:cubicBezTo>
                      <a:pt x="6903" y="975"/>
                      <a:pt x="6068" y="378"/>
                      <a:pt x="5372" y="100"/>
                    </a:cubicBezTo>
                    <a:cubicBezTo>
                      <a:pt x="5193" y="40"/>
                      <a:pt x="4994" y="0"/>
                      <a:pt x="47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42863" dist="28575" dir="600000" algn="bl" rotWithShape="0">
                  <a:srgbClr val="000000">
                    <a:alpha val="1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2" name="Google Shape;1342;p26"/>
              <p:cNvSpPr/>
              <p:nvPr/>
            </p:nvSpPr>
            <p:spPr>
              <a:xfrm>
                <a:off x="6869709" y="1116408"/>
                <a:ext cx="179277" cy="202474"/>
              </a:xfrm>
              <a:custGeom>
                <a:avLst/>
                <a:gdLst/>
                <a:ahLst/>
                <a:cxnLst/>
                <a:rect l="l" t="t" r="r" b="b"/>
                <a:pathLst>
                  <a:path w="7520" h="10623" extrusionOk="0">
                    <a:moveTo>
                      <a:pt x="3755" y="0"/>
                    </a:moveTo>
                    <a:cubicBezTo>
                      <a:pt x="3676" y="0"/>
                      <a:pt x="3601" y="10"/>
                      <a:pt x="3561" y="40"/>
                    </a:cubicBezTo>
                    <a:cubicBezTo>
                      <a:pt x="3323" y="318"/>
                      <a:pt x="2984" y="637"/>
                      <a:pt x="2885" y="995"/>
                    </a:cubicBezTo>
                    <a:cubicBezTo>
                      <a:pt x="2666" y="1810"/>
                      <a:pt x="2547" y="2666"/>
                      <a:pt x="2388" y="3501"/>
                    </a:cubicBezTo>
                    <a:cubicBezTo>
                      <a:pt x="2304" y="4055"/>
                      <a:pt x="2220" y="4212"/>
                      <a:pt x="1826" y="4212"/>
                    </a:cubicBezTo>
                    <a:cubicBezTo>
                      <a:pt x="1753" y="4212"/>
                      <a:pt x="1669" y="4207"/>
                      <a:pt x="1572" y="4197"/>
                    </a:cubicBezTo>
                    <a:cubicBezTo>
                      <a:pt x="1453" y="4197"/>
                      <a:pt x="1353" y="4178"/>
                      <a:pt x="1234" y="4158"/>
                    </a:cubicBezTo>
                    <a:cubicBezTo>
                      <a:pt x="1203" y="4153"/>
                      <a:pt x="1170" y="4150"/>
                      <a:pt x="1136" y="4150"/>
                    </a:cubicBezTo>
                    <a:cubicBezTo>
                      <a:pt x="761" y="4150"/>
                      <a:pt x="252" y="4441"/>
                      <a:pt x="179" y="4715"/>
                    </a:cubicBezTo>
                    <a:cubicBezTo>
                      <a:pt x="0" y="5411"/>
                      <a:pt x="219" y="5809"/>
                      <a:pt x="896" y="6067"/>
                    </a:cubicBezTo>
                    <a:cubicBezTo>
                      <a:pt x="1512" y="6286"/>
                      <a:pt x="1652" y="6505"/>
                      <a:pt x="1413" y="7142"/>
                    </a:cubicBezTo>
                    <a:cubicBezTo>
                      <a:pt x="1293" y="7539"/>
                      <a:pt x="1134" y="7937"/>
                      <a:pt x="975" y="8295"/>
                    </a:cubicBezTo>
                    <a:cubicBezTo>
                      <a:pt x="796" y="8753"/>
                      <a:pt x="916" y="9171"/>
                      <a:pt x="1234" y="9489"/>
                    </a:cubicBezTo>
                    <a:cubicBezTo>
                      <a:pt x="1342" y="9613"/>
                      <a:pt x="1470" y="9658"/>
                      <a:pt x="1606" y="9658"/>
                    </a:cubicBezTo>
                    <a:cubicBezTo>
                      <a:pt x="1797" y="9658"/>
                      <a:pt x="2003" y="9570"/>
                      <a:pt x="2189" y="9489"/>
                    </a:cubicBezTo>
                    <a:cubicBezTo>
                      <a:pt x="2248" y="9469"/>
                      <a:pt x="2288" y="9449"/>
                      <a:pt x="2348" y="9389"/>
                    </a:cubicBezTo>
                    <a:cubicBezTo>
                      <a:pt x="2686" y="9111"/>
                      <a:pt x="3024" y="8852"/>
                      <a:pt x="3342" y="8554"/>
                    </a:cubicBezTo>
                    <a:cubicBezTo>
                      <a:pt x="3457" y="8429"/>
                      <a:pt x="3573" y="8365"/>
                      <a:pt x="3679" y="8365"/>
                    </a:cubicBezTo>
                    <a:cubicBezTo>
                      <a:pt x="3793" y="8365"/>
                      <a:pt x="3897" y="8439"/>
                      <a:pt x="3979" y="8594"/>
                    </a:cubicBezTo>
                    <a:cubicBezTo>
                      <a:pt x="4257" y="8992"/>
                      <a:pt x="4516" y="9409"/>
                      <a:pt x="4715" y="9847"/>
                    </a:cubicBezTo>
                    <a:cubicBezTo>
                      <a:pt x="4921" y="10323"/>
                      <a:pt x="5331" y="10622"/>
                      <a:pt x="5751" y="10622"/>
                    </a:cubicBezTo>
                    <a:cubicBezTo>
                      <a:pt x="5857" y="10622"/>
                      <a:pt x="5963" y="10603"/>
                      <a:pt x="6068" y="10563"/>
                    </a:cubicBezTo>
                    <a:cubicBezTo>
                      <a:pt x="6545" y="10384"/>
                      <a:pt x="6744" y="9827"/>
                      <a:pt x="6545" y="9191"/>
                    </a:cubicBezTo>
                    <a:cubicBezTo>
                      <a:pt x="6306" y="8395"/>
                      <a:pt x="6048" y="7599"/>
                      <a:pt x="5829" y="6943"/>
                    </a:cubicBezTo>
                    <a:cubicBezTo>
                      <a:pt x="6386" y="6445"/>
                      <a:pt x="6923" y="6087"/>
                      <a:pt x="7321" y="5610"/>
                    </a:cubicBezTo>
                    <a:cubicBezTo>
                      <a:pt x="7500" y="5451"/>
                      <a:pt x="7520" y="5053"/>
                      <a:pt x="7440" y="4774"/>
                    </a:cubicBezTo>
                    <a:cubicBezTo>
                      <a:pt x="7367" y="4442"/>
                      <a:pt x="7139" y="4213"/>
                      <a:pt x="6757" y="4213"/>
                    </a:cubicBezTo>
                    <a:cubicBezTo>
                      <a:pt x="6727" y="4213"/>
                      <a:pt x="6696" y="4214"/>
                      <a:pt x="6664" y="4217"/>
                    </a:cubicBezTo>
                    <a:cubicBezTo>
                      <a:pt x="6581" y="4228"/>
                      <a:pt x="6499" y="4231"/>
                      <a:pt x="6418" y="4231"/>
                    </a:cubicBezTo>
                    <a:cubicBezTo>
                      <a:pt x="6235" y="4231"/>
                      <a:pt x="6056" y="4213"/>
                      <a:pt x="5872" y="4213"/>
                    </a:cubicBezTo>
                    <a:cubicBezTo>
                      <a:pt x="5825" y="4213"/>
                      <a:pt x="5777" y="4214"/>
                      <a:pt x="5730" y="4217"/>
                    </a:cubicBezTo>
                    <a:cubicBezTo>
                      <a:pt x="5697" y="4221"/>
                      <a:pt x="5666" y="4223"/>
                      <a:pt x="5637" y="4223"/>
                    </a:cubicBezTo>
                    <a:cubicBezTo>
                      <a:pt x="5376" y="4223"/>
                      <a:pt x="5226" y="4068"/>
                      <a:pt x="5173" y="3800"/>
                    </a:cubicBezTo>
                    <a:cubicBezTo>
                      <a:pt x="5073" y="3004"/>
                      <a:pt x="4914" y="2228"/>
                      <a:pt x="4914" y="1432"/>
                    </a:cubicBezTo>
                    <a:cubicBezTo>
                      <a:pt x="4874" y="716"/>
                      <a:pt x="4635" y="279"/>
                      <a:pt x="3979" y="20"/>
                    </a:cubicBezTo>
                    <a:cubicBezTo>
                      <a:pt x="3919" y="10"/>
                      <a:pt x="3835" y="0"/>
                      <a:pt x="375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43" name="Google Shape;1343;p26"/>
            <p:cNvGrpSpPr/>
            <p:nvPr/>
          </p:nvGrpSpPr>
          <p:grpSpPr>
            <a:xfrm>
              <a:off x="259121" y="4761959"/>
              <a:ext cx="182877" cy="192070"/>
              <a:chOff x="1509202" y="3627389"/>
              <a:chExt cx="334389" cy="343350"/>
            </a:xfrm>
          </p:grpSpPr>
          <p:sp>
            <p:nvSpPr>
              <p:cNvPr id="1344" name="Google Shape;1344;p26"/>
              <p:cNvSpPr/>
              <p:nvPr/>
            </p:nvSpPr>
            <p:spPr>
              <a:xfrm>
                <a:off x="1682423" y="3627389"/>
                <a:ext cx="137294" cy="157361"/>
              </a:xfrm>
              <a:custGeom>
                <a:avLst/>
                <a:gdLst/>
                <a:ahLst/>
                <a:cxnLst/>
                <a:rect l="l" t="t" r="r" b="b"/>
                <a:pathLst>
                  <a:path w="1731" h="1984" extrusionOk="0">
                    <a:moveTo>
                      <a:pt x="1066" y="0"/>
                    </a:moveTo>
                    <a:cubicBezTo>
                      <a:pt x="973" y="0"/>
                      <a:pt x="881" y="37"/>
                      <a:pt x="816" y="130"/>
                    </a:cubicBezTo>
                    <a:cubicBezTo>
                      <a:pt x="637" y="329"/>
                      <a:pt x="458" y="548"/>
                      <a:pt x="338" y="786"/>
                    </a:cubicBezTo>
                    <a:cubicBezTo>
                      <a:pt x="219" y="1025"/>
                      <a:pt x="120" y="1284"/>
                      <a:pt x="0" y="1582"/>
                    </a:cubicBezTo>
                    <a:cubicBezTo>
                      <a:pt x="159" y="1721"/>
                      <a:pt x="299" y="1920"/>
                      <a:pt x="438" y="1980"/>
                    </a:cubicBezTo>
                    <a:cubicBezTo>
                      <a:pt x="454" y="1982"/>
                      <a:pt x="472" y="1983"/>
                      <a:pt x="490" y="1983"/>
                    </a:cubicBezTo>
                    <a:cubicBezTo>
                      <a:pt x="648" y="1983"/>
                      <a:pt x="864" y="1908"/>
                      <a:pt x="935" y="1801"/>
                    </a:cubicBezTo>
                    <a:cubicBezTo>
                      <a:pt x="1194" y="1443"/>
                      <a:pt x="1353" y="1025"/>
                      <a:pt x="1592" y="647"/>
                    </a:cubicBezTo>
                    <a:cubicBezTo>
                      <a:pt x="1731" y="349"/>
                      <a:pt x="1512" y="229"/>
                      <a:pt x="1353" y="110"/>
                    </a:cubicBezTo>
                    <a:cubicBezTo>
                      <a:pt x="1279" y="47"/>
                      <a:pt x="1172" y="0"/>
                      <a:pt x="106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5" name="Google Shape;1345;p26"/>
              <p:cNvSpPr/>
              <p:nvPr/>
            </p:nvSpPr>
            <p:spPr>
              <a:xfrm>
                <a:off x="1532520" y="3845739"/>
                <a:ext cx="112072" cy="125000"/>
              </a:xfrm>
              <a:custGeom>
                <a:avLst/>
                <a:gdLst/>
                <a:ahLst/>
                <a:cxnLst/>
                <a:rect l="l" t="t" r="r" b="b"/>
                <a:pathLst>
                  <a:path w="1413" h="1576" extrusionOk="0">
                    <a:moveTo>
                      <a:pt x="828" y="0"/>
                    </a:moveTo>
                    <a:cubicBezTo>
                      <a:pt x="717" y="0"/>
                      <a:pt x="605" y="51"/>
                      <a:pt x="518" y="162"/>
                    </a:cubicBezTo>
                    <a:cubicBezTo>
                      <a:pt x="319" y="421"/>
                      <a:pt x="199" y="739"/>
                      <a:pt x="0" y="1077"/>
                    </a:cubicBezTo>
                    <a:cubicBezTo>
                      <a:pt x="140" y="1276"/>
                      <a:pt x="239" y="1475"/>
                      <a:pt x="358" y="1554"/>
                    </a:cubicBezTo>
                    <a:cubicBezTo>
                      <a:pt x="392" y="1569"/>
                      <a:pt x="429" y="1575"/>
                      <a:pt x="469" y="1575"/>
                    </a:cubicBezTo>
                    <a:cubicBezTo>
                      <a:pt x="595" y="1575"/>
                      <a:pt x="740" y="1511"/>
                      <a:pt x="816" y="1435"/>
                    </a:cubicBezTo>
                    <a:cubicBezTo>
                      <a:pt x="1035" y="1216"/>
                      <a:pt x="1214" y="918"/>
                      <a:pt x="1353" y="639"/>
                    </a:cubicBezTo>
                    <a:cubicBezTo>
                      <a:pt x="1413" y="560"/>
                      <a:pt x="1293" y="421"/>
                      <a:pt x="1234" y="321"/>
                    </a:cubicBezTo>
                    <a:cubicBezTo>
                      <a:pt x="1162" y="117"/>
                      <a:pt x="996" y="0"/>
                      <a:pt x="82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6" name="Google Shape;1346;p26"/>
              <p:cNvSpPr/>
              <p:nvPr/>
            </p:nvSpPr>
            <p:spPr>
              <a:xfrm>
                <a:off x="1509202" y="3690999"/>
                <a:ext cx="125952" cy="103110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00" extrusionOk="0">
                    <a:moveTo>
                      <a:pt x="534" y="0"/>
                    </a:moveTo>
                    <a:cubicBezTo>
                      <a:pt x="186" y="0"/>
                      <a:pt x="0" y="250"/>
                      <a:pt x="56" y="621"/>
                    </a:cubicBezTo>
                    <a:cubicBezTo>
                      <a:pt x="125" y="952"/>
                      <a:pt x="654" y="1299"/>
                      <a:pt x="1038" y="1299"/>
                    </a:cubicBezTo>
                    <a:cubicBezTo>
                      <a:pt x="1092" y="1299"/>
                      <a:pt x="1143" y="1292"/>
                      <a:pt x="1190" y="1277"/>
                    </a:cubicBezTo>
                    <a:cubicBezTo>
                      <a:pt x="1329" y="1198"/>
                      <a:pt x="1587" y="840"/>
                      <a:pt x="1528" y="701"/>
                    </a:cubicBezTo>
                    <a:cubicBezTo>
                      <a:pt x="1488" y="462"/>
                      <a:pt x="851" y="4"/>
                      <a:pt x="613" y="4"/>
                    </a:cubicBezTo>
                    <a:cubicBezTo>
                      <a:pt x="586" y="2"/>
                      <a:pt x="560" y="0"/>
                      <a:pt x="53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7" name="Google Shape;1347;p26"/>
              <p:cNvSpPr/>
              <p:nvPr/>
            </p:nvSpPr>
            <p:spPr>
              <a:xfrm>
                <a:off x="1718670" y="3852481"/>
                <a:ext cx="124921" cy="99302"/>
              </a:xfrm>
              <a:custGeom>
                <a:avLst/>
                <a:gdLst/>
                <a:ahLst/>
                <a:cxnLst/>
                <a:rect l="l" t="t" r="r" b="b"/>
                <a:pathLst>
                  <a:path w="1575" h="1252" extrusionOk="0">
                    <a:moveTo>
                      <a:pt x="681" y="0"/>
                    </a:moveTo>
                    <a:cubicBezTo>
                      <a:pt x="609" y="0"/>
                      <a:pt x="534" y="12"/>
                      <a:pt x="458" y="37"/>
                    </a:cubicBezTo>
                    <a:cubicBezTo>
                      <a:pt x="438" y="57"/>
                      <a:pt x="399" y="77"/>
                      <a:pt x="359" y="97"/>
                    </a:cubicBezTo>
                    <a:cubicBezTo>
                      <a:pt x="100" y="176"/>
                      <a:pt x="1" y="336"/>
                      <a:pt x="160" y="574"/>
                    </a:cubicBezTo>
                    <a:cubicBezTo>
                      <a:pt x="279" y="773"/>
                      <a:pt x="458" y="992"/>
                      <a:pt x="637" y="1171"/>
                    </a:cubicBezTo>
                    <a:cubicBezTo>
                      <a:pt x="693" y="1227"/>
                      <a:pt x="773" y="1252"/>
                      <a:pt x="861" y="1252"/>
                    </a:cubicBezTo>
                    <a:cubicBezTo>
                      <a:pt x="1086" y="1252"/>
                      <a:pt x="1367" y="1093"/>
                      <a:pt x="1453" y="893"/>
                    </a:cubicBezTo>
                    <a:cubicBezTo>
                      <a:pt x="1575" y="545"/>
                      <a:pt x="1180" y="0"/>
                      <a:pt x="68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8" name="Google Shape;1348;p26"/>
              <p:cNvSpPr/>
              <p:nvPr/>
            </p:nvSpPr>
            <p:spPr>
              <a:xfrm>
                <a:off x="1754995" y="3852243"/>
                <a:ext cx="79" cy="3252"/>
              </a:xfrm>
              <a:custGeom>
                <a:avLst/>
                <a:gdLst/>
                <a:ahLst/>
                <a:cxnLst/>
                <a:rect l="l" t="t" r="r" b="b"/>
                <a:pathLst>
                  <a:path w="1" h="41" extrusionOk="0">
                    <a:moveTo>
                      <a:pt x="0" y="4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349" name="Google Shape;1349;p26"/>
          <p:cNvGrpSpPr/>
          <p:nvPr/>
        </p:nvGrpSpPr>
        <p:grpSpPr>
          <a:xfrm rot="-489459">
            <a:off x="8491307" y="-196415"/>
            <a:ext cx="279530" cy="899616"/>
            <a:chOff x="8351775" y="-1675"/>
            <a:chExt cx="279525" cy="899599"/>
          </a:xfrm>
        </p:grpSpPr>
        <p:sp>
          <p:nvSpPr>
            <p:cNvPr id="1350" name="Google Shape;1350;p26"/>
            <p:cNvSpPr/>
            <p:nvPr/>
          </p:nvSpPr>
          <p:spPr>
            <a:xfrm rot="10800000" flipH="1">
              <a:off x="8351775" y="-1675"/>
              <a:ext cx="279525" cy="899599"/>
            </a:xfrm>
            <a:custGeom>
              <a:avLst/>
              <a:gdLst/>
              <a:ahLst/>
              <a:cxnLst/>
              <a:rect l="l" t="t" r="r" b="b"/>
              <a:pathLst>
                <a:path w="11181" h="39130" extrusionOk="0">
                  <a:moveTo>
                    <a:pt x="7222" y="0"/>
                  </a:moveTo>
                  <a:cubicBezTo>
                    <a:pt x="6685" y="0"/>
                    <a:pt x="6287" y="338"/>
                    <a:pt x="5929" y="677"/>
                  </a:cubicBezTo>
                  <a:lnTo>
                    <a:pt x="5790" y="816"/>
                  </a:lnTo>
                  <a:cubicBezTo>
                    <a:pt x="5491" y="1075"/>
                    <a:pt x="5392" y="1393"/>
                    <a:pt x="5332" y="1572"/>
                  </a:cubicBezTo>
                  <a:cubicBezTo>
                    <a:pt x="5332" y="1572"/>
                    <a:pt x="5312" y="1592"/>
                    <a:pt x="5312" y="1612"/>
                  </a:cubicBezTo>
                  <a:cubicBezTo>
                    <a:pt x="4735" y="3163"/>
                    <a:pt x="4496" y="4735"/>
                    <a:pt x="4596" y="6286"/>
                  </a:cubicBezTo>
                  <a:cubicBezTo>
                    <a:pt x="4596" y="6386"/>
                    <a:pt x="4616" y="6505"/>
                    <a:pt x="4616" y="6644"/>
                  </a:cubicBezTo>
                  <a:cubicBezTo>
                    <a:pt x="4417" y="6505"/>
                    <a:pt x="4158" y="6465"/>
                    <a:pt x="3939" y="6465"/>
                  </a:cubicBezTo>
                  <a:cubicBezTo>
                    <a:pt x="3562" y="6465"/>
                    <a:pt x="3223" y="6605"/>
                    <a:pt x="2945" y="6883"/>
                  </a:cubicBezTo>
                  <a:cubicBezTo>
                    <a:pt x="2448" y="7361"/>
                    <a:pt x="2149" y="8335"/>
                    <a:pt x="2507" y="8992"/>
                  </a:cubicBezTo>
                  <a:cubicBezTo>
                    <a:pt x="2905" y="9748"/>
                    <a:pt x="3343" y="10484"/>
                    <a:pt x="3800" y="11180"/>
                  </a:cubicBezTo>
                  <a:cubicBezTo>
                    <a:pt x="3522" y="11041"/>
                    <a:pt x="3203" y="10941"/>
                    <a:pt x="2865" y="10941"/>
                  </a:cubicBezTo>
                  <a:cubicBezTo>
                    <a:pt x="2746" y="10941"/>
                    <a:pt x="2646" y="10941"/>
                    <a:pt x="2547" y="10961"/>
                  </a:cubicBezTo>
                  <a:cubicBezTo>
                    <a:pt x="1751" y="11140"/>
                    <a:pt x="1334" y="12055"/>
                    <a:pt x="1334" y="12652"/>
                  </a:cubicBezTo>
                  <a:cubicBezTo>
                    <a:pt x="1334" y="13408"/>
                    <a:pt x="1453" y="14025"/>
                    <a:pt x="1712" y="14522"/>
                  </a:cubicBezTo>
                  <a:cubicBezTo>
                    <a:pt x="2229" y="15596"/>
                    <a:pt x="2825" y="16651"/>
                    <a:pt x="3363" y="17705"/>
                  </a:cubicBezTo>
                  <a:cubicBezTo>
                    <a:pt x="3681" y="18242"/>
                    <a:pt x="3959" y="18779"/>
                    <a:pt x="4238" y="19316"/>
                  </a:cubicBezTo>
                  <a:cubicBezTo>
                    <a:pt x="3900" y="18898"/>
                    <a:pt x="3422" y="18640"/>
                    <a:pt x="2925" y="18640"/>
                  </a:cubicBezTo>
                  <a:cubicBezTo>
                    <a:pt x="2686" y="18640"/>
                    <a:pt x="2428" y="18699"/>
                    <a:pt x="2209" y="18819"/>
                  </a:cubicBezTo>
                  <a:cubicBezTo>
                    <a:pt x="1513" y="19177"/>
                    <a:pt x="1135" y="20132"/>
                    <a:pt x="1194" y="20828"/>
                  </a:cubicBezTo>
                  <a:cubicBezTo>
                    <a:pt x="1413" y="23394"/>
                    <a:pt x="2308" y="25781"/>
                    <a:pt x="3144" y="27771"/>
                  </a:cubicBezTo>
                  <a:cubicBezTo>
                    <a:pt x="3303" y="28129"/>
                    <a:pt x="3502" y="28467"/>
                    <a:pt x="3681" y="28785"/>
                  </a:cubicBezTo>
                  <a:cubicBezTo>
                    <a:pt x="4039" y="29461"/>
                    <a:pt x="4377" y="30058"/>
                    <a:pt x="4337" y="30735"/>
                  </a:cubicBezTo>
                  <a:cubicBezTo>
                    <a:pt x="4238" y="30556"/>
                    <a:pt x="4138" y="30357"/>
                    <a:pt x="4039" y="30158"/>
                  </a:cubicBezTo>
                  <a:cubicBezTo>
                    <a:pt x="3741" y="29581"/>
                    <a:pt x="3382" y="29044"/>
                    <a:pt x="2945" y="28566"/>
                  </a:cubicBezTo>
                  <a:cubicBezTo>
                    <a:pt x="2547" y="28089"/>
                    <a:pt x="1910" y="28069"/>
                    <a:pt x="1712" y="28069"/>
                  </a:cubicBezTo>
                  <a:cubicBezTo>
                    <a:pt x="1453" y="28069"/>
                    <a:pt x="1234" y="28129"/>
                    <a:pt x="1035" y="28228"/>
                  </a:cubicBezTo>
                  <a:cubicBezTo>
                    <a:pt x="458" y="28487"/>
                    <a:pt x="140" y="29143"/>
                    <a:pt x="60" y="29640"/>
                  </a:cubicBezTo>
                  <a:cubicBezTo>
                    <a:pt x="1" y="30138"/>
                    <a:pt x="41" y="30675"/>
                    <a:pt x="239" y="31152"/>
                  </a:cubicBezTo>
                  <a:lnTo>
                    <a:pt x="418" y="31590"/>
                  </a:lnTo>
                  <a:cubicBezTo>
                    <a:pt x="995" y="33002"/>
                    <a:pt x="1552" y="34435"/>
                    <a:pt x="2229" y="35867"/>
                  </a:cubicBezTo>
                  <a:cubicBezTo>
                    <a:pt x="2547" y="36563"/>
                    <a:pt x="2945" y="37200"/>
                    <a:pt x="3343" y="37816"/>
                  </a:cubicBezTo>
                  <a:cubicBezTo>
                    <a:pt x="3522" y="38075"/>
                    <a:pt x="3701" y="38353"/>
                    <a:pt x="3840" y="38612"/>
                  </a:cubicBezTo>
                  <a:cubicBezTo>
                    <a:pt x="4019" y="38950"/>
                    <a:pt x="4337" y="39109"/>
                    <a:pt x="4695" y="39109"/>
                  </a:cubicBezTo>
                  <a:lnTo>
                    <a:pt x="4695" y="39129"/>
                  </a:lnTo>
                  <a:lnTo>
                    <a:pt x="7620" y="39129"/>
                  </a:lnTo>
                  <a:cubicBezTo>
                    <a:pt x="8037" y="39129"/>
                    <a:pt x="8415" y="38871"/>
                    <a:pt x="8574" y="38473"/>
                  </a:cubicBezTo>
                  <a:cubicBezTo>
                    <a:pt x="8734" y="37976"/>
                    <a:pt x="8913" y="37438"/>
                    <a:pt x="9092" y="36941"/>
                  </a:cubicBezTo>
                  <a:cubicBezTo>
                    <a:pt x="9509" y="35748"/>
                    <a:pt x="9967" y="34514"/>
                    <a:pt x="10325" y="33241"/>
                  </a:cubicBezTo>
                  <a:cubicBezTo>
                    <a:pt x="10584" y="32366"/>
                    <a:pt x="10703" y="31471"/>
                    <a:pt x="10802" y="30635"/>
                  </a:cubicBezTo>
                  <a:cubicBezTo>
                    <a:pt x="10822" y="30416"/>
                    <a:pt x="10862" y="30217"/>
                    <a:pt x="10882" y="29979"/>
                  </a:cubicBezTo>
                  <a:cubicBezTo>
                    <a:pt x="10962" y="29362"/>
                    <a:pt x="10484" y="28626"/>
                    <a:pt x="9887" y="28447"/>
                  </a:cubicBezTo>
                  <a:cubicBezTo>
                    <a:pt x="9728" y="28387"/>
                    <a:pt x="9589" y="28367"/>
                    <a:pt x="9410" y="28367"/>
                  </a:cubicBezTo>
                  <a:cubicBezTo>
                    <a:pt x="9072" y="28367"/>
                    <a:pt x="8694" y="28467"/>
                    <a:pt x="8415" y="28646"/>
                  </a:cubicBezTo>
                  <a:cubicBezTo>
                    <a:pt x="8077" y="28865"/>
                    <a:pt x="7739" y="29263"/>
                    <a:pt x="7600" y="29680"/>
                  </a:cubicBezTo>
                  <a:cubicBezTo>
                    <a:pt x="7500" y="29959"/>
                    <a:pt x="7421" y="30217"/>
                    <a:pt x="7321" y="30456"/>
                  </a:cubicBezTo>
                  <a:lnTo>
                    <a:pt x="7321" y="29760"/>
                  </a:lnTo>
                  <a:cubicBezTo>
                    <a:pt x="7321" y="29601"/>
                    <a:pt x="7341" y="29461"/>
                    <a:pt x="7381" y="29422"/>
                  </a:cubicBezTo>
                  <a:cubicBezTo>
                    <a:pt x="7580" y="29024"/>
                    <a:pt x="7779" y="28606"/>
                    <a:pt x="7998" y="28208"/>
                  </a:cubicBezTo>
                  <a:cubicBezTo>
                    <a:pt x="8276" y="27651"/>
                    <a:pt x="8574" y="27074"/>
                    <a:pt x="8833" y="26517"/>
                  </a:cubicBezTo>
                  <a:cubicBezTo>
                    <a:pt x="9271" y="25582"/>
                    <a:pt x="9669" y="24667"/>
                    <a:pt x="10027" y="23752"/>
                  </a:cubicBezTo>
                  <a:cubicBezTo>
                    <a:pt x="10206" y="23354"/>
                    <a:pt x="10365" y="22976"/>
                    <a:pt x="10524" y="22579"/>
                  </a:cubicBezTo>
                  <a:cubicBezTo>
                    <a:pt x="10902" y="21723"/>
                    <a:pt x="10604" y="20888"/>
                    <a:pt x="9808" y="20410"/>
                  </a:cubicBezTo>
                  <a:cubicBezTo>
                    <a:pt x="9529" y="20231"/>
                    <a:pt x="9231" y="20172"/>
                    <a:pt x="8933" y="20172"/>
                  </a:cubicBezTo>
                  <a:cubicBezTo>
                    <a:pt x="8415" y="20172"/>
                    <a:pt x="7918" y="20450"/>
                    <a:pt x="7580" y="20908"/>
                  </a:cubicBezTo>
                  <a:cubicBezTo>
                    <a:pt x="7520" y="20967"/>
                    <a:pt x="7480" y="21007"/>
                    <a:pt x="7441" y="21067"/>
                  </a:cubicBezTo>
                  <a:cubicBezTo>
                    <a:pt x="7441" y="20808"/>
                    <a:pt x="7441" y="20550"/>
                    <a:pt x="7480" y="20291"/>
                  </a:cubicBezTo>
                  <a:cubicBezTo>
                    <a:pt x="7480" y="20271"/>
                    <a:pt x="7500" y="20172"/>
                    <a:pt x="7600" y="19993"/>
                  </a:cubicBezTo>
                  <a:cubicBezTo>
                    <a:pt x="7838" y="19595"/>
                    <a:pt x="8097" y="19177"/>
                    <a:pt x="8336" y="18779"/>
                  </a:cubicBezTo>
                  <a:cubicBezTo>
                    <a:pt x="8694" y="18202"/>
                    <a:pt x="9072" y="17605"/>
                    <a:pt x="9410" y="16989"/>
                  </a:cubicBezTo>
                  <a:cubicBezTo>
                    <a:pt x="9987" y="15974"/>
                    <a:pt x="10484" y="14999"/>
                    <a:pt x="10882" y="14045"/>
                  </a:cubicBezTo>
                  <a:cubicBezTo>
                    <a:pt x="11180" y="13328"/>
                    <a:pt x="10703" y="12612"/>
                    <a:pt x="10484" y="12254"/>
                  </a:cubicBezTo>
                  <a:cubicBezTo>
                    <a:pt x="10305" y="11956"/>
                    <a:pt x="9967" y="11777"/>
                    <a:pt x="9609" y="11777"/>
                  </a:cubicBezTo>
                  <a:cubicBezTo>
                    <a:pt x="9271" y="11777"/>
                    <a:pt x="8674" y="11956"/>
                    <a:pt x="8316" y="12274"/>
                  </a:cubicBezTo>
                  <a:cubicBezTo>
                    <a:pt x="8177" y="12433"/>
                    <a:pt x="8037" y="12553"/>
                    <a:pt x="7918" y="12712"/>
                  </a:cubicBezTo>
                  <a:cubicBezTo>
                    <a:pt x="8077" y="12433"/>
                    <a:pt x="8316" y="12135"/>
                    <a:pt x="8574" y="11836"/>
                  </a:cubicBezTo>
                  <a:cubicBezTo>
                    <a:pt x="8714" y="11657"/>
                    <a:pt x="8833" y="11518"/>
                    <a:pt x="8972" y="11359"/>
                  </a:cubicBezTo>
                  <a:cubicBezTo>
                    <a:pt x="9092" y="11220"/>
                    <a:pt x="9231" y="11041"/>
                    <a:pt x="9370" y="10902"/>
                  </a:cubicBezTo>
                  <a:cubicBezTo>
                    <a:pt x="9728" y="10464"/>
                    <a:pt x="10086" y="10026"/>
                    <a:pt x="10405" y="9529"/>
                  </a:cubicBezTo>
                  <a:cubicBezTo>
                    <a:pt x="10763" y="8952"/>
                    <a:pt x="10604" y="8176"/>
                    <a:pt x="10385" y="7679"/>
                  </a:cubicBezTo>
                  <a:cubicBezTo>
                    <a:pt x="10265" y="7381"/>
                    <a:pt x="9927" y="7042"/>
                    <a:pt x="9191" y="7042"/>
                  </a:cubicBezTo>
                  <a:cubicBezTo>
                    <a:pt x="8992" y="7042"/>
                    <a:pt x="8773" y="7062"/>
                    <a:pt x="8515" y="7142"/>
                  </a:cubicBezTo>
                  <a:cubicBezTo>
                    <a:pt x="8594" y="6664"/>
                    <a:pt x="8634" y="6187"/>
                    <a:pt x="8694" y="5729"/>
                  </a:cubicBezTo>
                  <a:cubicBezTo>
                    <a:pt x="8813" y="4476"/>
                    <a:pt x="8933" y="3163"/>
                    <a:pt x="8933" y="1830"/>
                  </a:cubicBezTo>
                  <a:cubicBezTo>
                    <a:pt x="8972" y="1035"/>
                    <a:pt x="8216" y="239"/>
                    <a:pt x="7580" y="40"/>
                  </a:cubicBezTo>
                  <a:cubicBezTo>
                    <a:pt x="7441" y="20"/>
                    <a:pt x="7341" y="0"/>
                    <a:pt x="72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42863" dist="28575" dir="6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1" name="Google Shape;1351;p26"/>
            <p:cNvSpPr/>
            <p:nvPr/>
          </p:nvSpPr>
          <p:spPr>
            <a:xfrm rot="10800000" flipH="1">
              <a:off x="8376650" y="21659"/>
              <a:ext cx="227300" cy="856378"/>
            </a:xfrm>
            <a:custGeom>
              <a:avLst/>
              <a:gdLst/>
              <a:ahLst/>
              <a:cxnLst/>
              <a:rect l="l" t="t" r="r" b="b"/>
              <a:pathLst>
                <a:path w="9092" h="37250" extrusionOk="0">
                  <a:moveTo>
                    <a:pt x="5590" y="35420"/>
                  </a:moveTo>
                  <a:lnTo>
                    <a:pt x="5590" y="35619"/>
                  </a:lnTo>
                  <a:lnTo>
                    <a:pt x="5531" y="35619"/>
                  </a:lnTo>
                  <a:lnTo>
                    <a:pt x="5531" y="35420"/>
                  </a:lnTo>
                  <a:close/>
                  <a:moveTo>
                    <a:pt x="6212" y="1"/>
                  </a:moveTo>
                  <a:cubicBezTo>
                    <a:pt x="6004" y="1"/>
                    <a:pt x="5666" y="367"/>
                    <a:pt x="5411" y="568"/>
                  </a:cubicBezTo>
                  <a:cubicBezTo>
                    <a:pt x="5312" y="647"/>
                    <a:pt x="5292" y="826"/>
                    <a:pt x="5232" y="965"/>
                  </a:cubicBezTo>
                  <a:cubicBezTo>
                    <a:pt x="4715" y="2338"/>
                    <a:pt x="4476" y="3750"/>
                    <a:pt x="4576" y="5222"/>
                  </a:cubicBezTo>
                  <a:cubicBezTo>
                    <a:pt x="4635" y="6396"/>
                    <a:pt x="4735" y="7590"/>
                    <a:pt x="4814" y="8763"/>
                  </a:cubicBezTo>
                  <a:cubicBezTo>
                    <a:pt x="4596" y="8624"/>
                    <a:pt x="4496" y="8465"/>
                    <a:pt x="4397" y="8286"/>
                  </a:cubicBezTo>
                  <a:cubicBezTo>
                    <a:pt x="4118" y="7809"/>
                    <a:pt x="3820" y="7331"/>
                    <a:pt x="3521" y="6893"/>
                  </a:cubicBezTo>
                  <a:cubicBezTo>
                    <a:pt x="3373" y="6678"/>
                    <a:pt x="3161" y="6498"/>
                    <a:pt x="2940" y="6498"/>
                  </a:cubicBezTo>
                  <a:cubicBezTo>
                    <a:pt x="2835" y="6498"/>
                    <a:pt x="2729" y="6539"/>
                    <a:pt x="2626" y="6635"/>
                  </a:cubicBezTo>
                  <a:cubicBezTo>
                    <a:pt x="2427" y="6854"/>
                    <a:pt x="2248" y="7351"/>
                    <a:pt x="2368" y="7570"/>
                  </a:cubicBezTo>
                  <a:cubicBezTo>
                    <a:pt x="2865" y="8485"/>
                    <a:pt x="3442" y="9380"/>
                    <a:pt x="4019" y="10275"/>
                  </a:cubicBezTo>
                  <a:cubicBezTo>
                    <a:pt x="4277" y="10693"/>
                    <a:pt x="4775" y="11071"/>
                    <a:pt x="4795" y="11469"/>
                  </a:cubicBezTo>
                  <a:cubicBezTo>
                    <a:pt x="4874" y="12742"/>
                    <a:pt x="4735" y="13995"/>
                    <a:pt x="4695" y="15388"/>
                  </a:cubicBezTo>
                  <a:cubicBezTo>
                    <a:pt x="4317" y="14552"/>
                    <a:pt x="4039" y="13836"/>
                    <a:pt x="3700" y="13140"/>
                  </a:cubicBezTo>
                  <a:cubicBezTo>
                    <a:pt x="3402" y="12503"/>
                    <a:pt x="3044" y="11887"/>
                    <a:pt x="2626" y="11349"/>
                  </a:cubicBezTo>
                  <a:cubicBezTo>
                    <a:pt x="2500" y="11169"/>
                    <a:pt x="2113" y="11006"/>
                    <a:pt x="1864" y="11006"/>
                  </a:cubicBezTo>
                  <a:cubicBezTo>
                    <a:pt x="1838" y="11006"/>
                    <a:pt x="1813" y="11007"/>
                    <a:pt x="1791" y="11011"/>
                  </a:cubicBezTo>
                  <a:cubicBezTo>
                    <a:pt x="1592" y="11071"/>
                    <a:pt x="1333" y="11489"/>
                    <a:pt x="1333" y="11747"/>
                  </a:cubicBezTo>
                  <a:cubicBezTo>
                    <a:pt x="1333" y="12205"/>
                    <a:pt x="1413" y="12742"/>
                    <a:pt x="1612" y="13160"/>
                  </a:cubicBezTo>
                  <a:cubicBezTo>
                    <a:pt x="2447" y="14851"/>
                    <a:pt x="3382" y="16482"/>
                    <a:pt x="4238" y="18153"/>
                  </a:cubicBezTo>
                  <a:cubicBezTo>
                    <a:pt x="4377" y="18372"/>
                    <a:pt x="4436" y="18630"/>
                    <a:pt x="4436" y="18869"/>
                  </a:cubicBezTo>
                  <a:cubicBezTo>
                    <a:pt x="4436" y="19665"/>
                    <a:pt x="4397" y="20500"/>
                    <a:pt x="4377" y="21296"/>
                  </a:cubicBezTo>
                  <a:cubicBezTo>
                    <a:pt x="4337" y="22032"/>
                    <a:pt x="4377" y="22748"/>
                    <a:pt x="4377" y="23504"/>
                  </a:cubicBezTo>
                  <a:cubicBezTo>
                    <a:pt x="4218" y="23325"/>
                    <a:pt x="4178" y="23126"/>
                    <a:pt x="4098" y="22927"/>
                  </a:cubicBezTo>
                  <a:cubicBezTo>
                    <a:pt x="3641" y="21733"/>
                    <a:pt x="3203" y="20540"/>
                    <a:pt x="2706" y="19366"/>
                  </a:cubicBezTo>
                  <a:cubicBezTo>
                    <a:pt x="2562" y="19063"/>
                    <a:pt x="2278" y="18747"/>
                    <a:pt x="1955" y="18747"/>
                  </a:cubicBezTo>
                  <a:cubicBezTo>
                    <a:pt x="1875" y="18747"/>
                    <a:pt x="1794" y="18766"/>
                    <a:pt x="1711" y="18809"/>
                  </a:cubicBezTo>
                  <a:cubicBezTo>
                    <a:pt x="1413" y="18948"/>
                    <a:pt x="1194" y="19525"/>
                    <a:pt x="1214" y="19864"/>
                  </a:cubicBezTo>
                  <a:cubicBezTo>
                    <a:pt x="1413" y="22191"/>
                    <a:pt x="2189" y="24379"/>
                    <a:pt x="3104" y="26508"/>
                  </a:cubicBezTo>
                  <a:cubicBezTo>
                    <a:pt x="3601" y="27681"/>
                    <a:pt x="4496" y="28676"/>
                    <a:pt x="4337" y="30128"/>
                  </a:cubicBezTo>
                  <a:cubicBezTo>
                    <a:pt x="4218" y="31342"/>
                    <a:pt x="4317" y="32575"/>
                    <a:pt x="4317" y="33788"/>
                  </a:cubicBezTo>
                  <a:cubicBezTo>
                    <a:pt x="4098" y="33570"/>
                    <a:pt x="3939" y="33331"/>
                    <a:pt x="3820" y="33072"/>
                  </a:cubicBezTo>
                  <a:cubicBezTo>
                    <a:pt x="3283" y="31958"/>
                    <a:pt x="2746" y="30864"/>
                    <a:pt x="2189" y="29770"/>
                  </a:cubicBezTo>
                  <a:cubicBezTo>
                    <a:pt x="1910" y="29273"/>
                    <a:pt x="1592" y="28795"/>
                    <a:pt x="1214" y="28378"/>
                  </a:cubicBezTo>
                  <a:cubicBezTo>
                    <a:pt x="1104" y="28282"/>
                    <a:pt x="880" y="28214"/>
                    <a:pt x="687" y="28214"/>
                  </a:cubicBezTo>
                  <a:cubicBezTo>
                    <a:pt x="600" y="28214"/>
                    <a:pt x="520" y="28227"/>
                    <a:pt x="458" y="28258"/>
                  </a:cubicBezTo>
                  <a:cubicBezTo>
                    <a:pt x="259" y="28358"/>
                    <a:pt x="60" y="28676"/>
                    <a:pt x="40" y="28935"/>
                  </a:cubicBezTo>
                  <a:cubicBezTo>
                    <a:pt x="0" y="29253"/>
                    <a:pt x="40" y="29631"/>
                    <a:pt x="160" y="29929"/>
                  </a:cubicBezTo>
                  <a:cubicBezTo>
                    <a:pt x="816" y="31481"/>
                    <a:pt x="1413" y="33052"/>
                    <a:pt x="2129" y="34564"/>
                  </a:cubicBezTo>
                  <a:cubicBezTo>
                    <a:pt x="2547" y="35519"/>
                    <a:pt x="3183" y="36355"/>
                    <a:pt x="3700" y="37250"/>
                  </a:cubicBezTo>
                  <a:cubicBezTo>
                    <a:pt x="4695" y="37250"/>
                    <a:pt x="5670" y="37250"/>
                    <a:pt x="6605" y="37230"/>
                  </a:cubicBezTo>
                  <a:cubicBezTo>
                    <a:pt x="7182" y="35519"/>
                    <a:pt x="7818" y="33788"/>
                    <a:pt x="8355" y="32058"/>
                  </a:cubicBezTo>
                  <a:cubicBezTo>
                    <a:pt x="8654" y="31063"/>
                    <a:pt x="8713" y="29989"/>
                    <a:pt x="8873" y="28955"/>
                  </a:cubicBezTo>
                  <a:cubicBezTo>
                    <a:pt x="8873" y="28795"/>
                    <a:pt x="8693" y="28537"/>
                    <a:pt x="8574" y="28477"/>
                  </a:cubicBezTo>
                  <a:cubicBezTo>
                    <a:pt x="8519" y="28461"/>
                    <a:pt x="8459" y="28453"/>
                    <a:pt x="8395" y="28453"/>
                  </a:cubicBezTo>
                  <a:cubicBezTo>
                    <a:pt x="8229" y="28453"/>
                    <a:pt x="8047" y="28504"/>
                    <a:pt x="7918" y="28577"/>
                  </a:cubicBezTo>
                  <a:cubicBezTo>
                    <a:pt x="7719" y="28696"/>
                    <a:pt x="7579" y="28935"/>
                    <a:pt x="7500" y="29134"/>
                  </a:cubicBezTo>
                  <a:cubicBezTo>
                    <a:pt x="7062" y="30307"/>
                    <a:pt x="6625" y="31521"/>
                    <a:pt x="6227" y="32734"/>
                  </a:cubicBezTo>
                  <a:cubicBezTo>
                    <a:pt x="5988" y="33470"/>
                    <a:pt x="5809" y="34246"/>
                    <a:pt x="5590" y="35002"/>
                  </a:cubicBezTo>
                  <a:cubicBezTo>
                    <a:pt x="5471" y="34803"/>
                    <a:pt x="5411" y="34604"/>
                    <a:pt x="5411" y="34405"/>
                  </a:cubicBezTo>
                  <a:cubicBezTo>
                    <a:pt x="5352" y="32555"/>
                    <a:pt x="5312" y="30685"/>
                    <a:pt x="5292" y="28855"/>
                  </a:cubicBezTo>
                  <a:cubicBezTo>
                    <a:pt x="5292" y="28577"/>
                    <a:pt x="5312" y="28298"/>
                    <a:pt x="5431" y="28059"/>
                  </a:cubicBezTo>
                  <a:cubicBezTo>
                    <a:pt x="5908" y="27085"/>
                    <a:pt x="6465" y="26170"/>
                    <a:pt x="6903" y="25175"/>
                  </a:cubicBezTo>
                  <a:cubicBezTo>
                    <a:pt x="7500" y="23902"/>
                    <a:pt x="8037" y="22569"/>
                    <a:pt x="8594" y="21276"/>
                  </a:cubicBezTo>
                  <a:cubicBezTo>
                    <a:pt x="8773" y="20858"/>
                    <a:pt x="8614" y="20560"/>
                    <a:pt x="8276" y="20341"/>
                  </a:cubicBezTo>
                  <a:cubicBezTo>
                    <a:pt x="8144" y="20265"/>
                    <a:pt x="8020" y="20230"/>
                    <a:pt x="7902" y="20230"/>
                  </a:cubicBezTo>
                  <a:cubicBezTo>
                    <a:pt x="7683" y="20230"/>
                    <a:pt x="7489" y="20352"/>
                    <a:pt x="7321" y="20560"/>
                  </a:cubicBezTo>
                  <a:cubicBezTo>
                    <a:pt x="7082" y="20898"/>
                    <a:pt x="6843" y="21256"/>
                    <a:pt x="6664" y="21634"/>
                  </a:cubicBezTo>
                  <a:cubicBezTo>
                    <a:pt x="6267" y="22410"/>
                    <a:pt x="5908" y="23206"/>
                    <a:pt x="5431" y="24180"/>
                  </a:cubicBezTo>
                  <a:cubicBezTo>
                    <a:pt x="5391" y="23822"/>
                    <a:pt x="5332" y="23643"/>
                    <a:pt x="5332" y="23504"/>
                  </a:cubicBezTo>
                  <a:cubicBezTo>
                    <a:pt x="5391" y="22111"/>
                    <a:pt x="5411" y="20699"/>
                    <a:pt x="5491" y="19307"/>
                  </a:cubicBezTo>
                  <a:cubicBezTo>
                    <a:pt x="5511" y="19028"/>
                    <a:pt x="5630" y="18750"/>
                    <a:pt x="5769" y="18531"/>
                  </a:cubicBezTo>
                  <a:cubicBezTo>
                    <a:pt x="6366" y="17516"/>
                    <a:pt x="7003" y="16541"/>
                    <a:pt x="7579" y="15527"/>
                  </a:cubicBezTo>
                  <a:cubicBezTo>
                    <a:pt x="8097" y="14572"/>
                    <a:pt x="8574" y="13637"/>
                    <a:pt x="8992" y="12662"/>
                  </a:cubicBezTo>
                  <a:cubicBezTo>
                    <a:pt x="9091" y="12463"/>
                    <a:pt x="8873" y="12066"/>
                    <a:pt x="8693" y="11807"/>
                  </a:cubicBezTo>
                  <a:cubicBezTo>
                    <a:pt x="8691" y="11802"/>
                    <a:pt x="8681" y="11799"/>
                    <a:pt x="8665" y="11799"/>
                  </a:cubicBezTo>
                  <a:cubicBezTo>
                    <a:pt x="8558" y="11799"/>
                    <a:pt x="8195" y="11907"/>
                    <a:pt x="8057" y="12046"/>
                  </a:cubicBezTo>
                  <a:cubicBezTo>
                    <a:pt x="7719" y="12344"/>
                    <a:pt x="7460" y="12702"/>
                    <a:pt x="7182" y="13060"/>
                  </a:cubicBezTo>
                  <a:cubicBezTo>
                    <a:pt x="6724" y="13597"/>
                    <a:pt x="6326" y="14174"/>
                    <a:pt x="5908" y="14731"/>
                  </a:cubicBezTo>
                  <a:cubicBezTo>
                    <a:pt x="5829" y="13975"/>
                    <a:pt x="5849" y="13279"/>
                    <a:pt x="5908" y="12583"/>
                  </a:cubicBezTo>
                  <a:cubicBezTo>
                    <a:pt x="5928" y="12145"/>
                    <a:pt x="5869" y="11648"/>
                    <a:pt x="6068" y="11270"/>
                  </a:cubicBezTo>
                  <a:cubicBezTo>
                    <a:pt x="6326" y="10693"/>
                    <a:pt x="6804" y="10255"/>
                    <a:pt x="7202" y="9758"/>
                  </a:cubicBezTo>
                  <a:cubicBezTo>
                    <a:pt x="7679" y="9161"/>
                    <a:pt x="8176" y="8604"/>
                    <a:pt x="8574" y="7988"/>
                  </a:cubicBezTo>
                  <a:cubicBezTo>
                    <a:pt x="8693" y="7769"/>
                    <a:pt x="8614" y="7331"/>
                    <a:pt x="8495" y="7092"/>
                  </a:cubicBezTo>
                  <a:cubicBezTo>
                    <a:pt x="8476" y="7045"/>
                    <a:pt x="8343" y="7020"/>
                    <a:pt x="8193" y="7020"/>
                  </a:cubicBezTo>
                  <a:cubicBezTo>
                    <a:pt x="8028" y="7020"/>
                    <a:pt x="7842" y="7050"/>
                    <a:pt x="7759" y="7112"/>
                  </a:cubicBezTo>
                  <a:cubicBezTo>
                    <a:pt x="7261" y="7470"/>
                    <a:pt x="6824" y="7888"/>
                    <a:pt x="6386" y="8286"/>
                  </a:cubicBezTo>
                  <a:cubicBezTo>
                    <a:pt x="6326" y="8286"/>
                    <a:pt x="6286" y="8266"/>
                    <a:pt x="6227" y="8266"/>
                  </a:cubicBezTo>
                  <a:cubicBezTo>
                    <a:pt x="6386" y="7033"/>
                    <a:pt x="6585" y="5839"/>
                    <a:pt x="6704" y="4626"/>
                  </a:cubicBezTo>
                  <a:cubicBezTo>
                    <a:pt x="6824" y="3392"/>
                    <a:pt x="6963" y="2119"/>
                    <a:pt x="6963" y="846"/>
                  </a:cubicBezTo>
                  <a:cubicBezTo>
                    <a:pt x="6963" y="548"/>
                    <a:pt x="6565" y="110"/>
                    <a:pt x="6267" y="11"/>
                  </a:cubicBezTo>
                  <a:cubicBezTo>
                    <a:pt x="6250" y="4"/>
                    <a:pt x="6231" y="1"/>
                    <a:pt x="621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52" name="Google Shape;1352;p26"/>
          <p:cNvGrpSpPr/>
          <p:nvPr/>
        </p:nvGrpSpPr>
        <p:grpSpPr>
          <a:xfrm rot="933066">
            <a:off x="7974070" y="-202272"/>
            <a:ext cx="418510" cy="583810"/>
            <a:chOff x="7903475" y="-45478"/>
            <a:chExt cx="418506" cy="583805"/>
          </a:xfrm>
        </p:grpSpPr>
        <p:sp>
          <p:nvSpPr>
            <p:cNvPr id="1353" name="Google Shape;1353;p26"/>
            <p:cNvSpPr/>
            <p:nvPr/>
          </p:nvSpPr>
          <p:spPr>
            <a:xfrm rot="10800000" flipH="1">
              <a:off x="7903475" y="-45478"/>
              <a:ext cx="418506" cy="583805"/>
            </a:xfrm>
            <a:custGeom>
              <a:avLst/>
              <a:gdLst/>
              <a:ahLst/>
              <a:cxnLst/>
              <a:rect l="l" t="t" r="r" b="b"/>
              <a:pathLst>
                <a:path w="28407" h="39627" extrusionOk="0">
                  <a:moveTo>
                    <a:pt x="14223" y="1"/>
                  </a:moveTo>
                  <a:cubicBezTo>
                    <a:pt x="13885" y="1"/>
                    <a:pt x="13547" y="80"/>
                    <a:pt x="13229" y="200"/>
                  </a:cubicBezTo>
                  <a:cubicBezTo>
                    <a:pt x="11637" y="856"/>
                    <a:pt x="10623" y="2925"/>
                    <a:pt x="10802" y="5113"/>
                  </a:cubicBezTo>
                  <a:cubicBezTo>
                    <a:pt x="10941" y="6963"/>
                    <a:pt x="12075" y="7699"/>
                    <a:pt x="13308" y="8057"/>
                  </a:cubicBezTo>
                  <a:lnTo>
                    <a:pt x="13985" y="10444"/>
                  </a:lnTo>
                  <a:cubicBezTo>
                    <a:pt x="14681" y="12851"/>
                    <a:pt x="15377" y="15378"/>
                    <a:pt x="16073" y="17825"/>
                  </a:cubicBezTo>
                  <a:cubicBezTo>
                    <a:pt x="16272" y="18561"/>
                    <a:pt x="16451" y="19277"/>
                    <a:pt x="16650" y="20053"/>
                  </a:cubicBezTo>
                  <a:lnTo>
                    <a:pt x="7301" y="15179"/>
                  </a:lnTo>
                  <a:cubicBezTo>
                    <a:pt x="7321" y="14880"/>
                    <a:pt x="7321" y="14522"/>
                    <a:pt x="7241" y="14184"/>
                  </a:cubicBezTo>
                  <a:cubicBezTo>
                    <a:pt x="6943" y="12593"/>
                    <a:pt x="4993" y="11041"/>
                    <a:pt x="3342" y="11041"/>
                  </a:cubicBezTo>
                  <a:cubicBezTo>
                    <a:pt x="3083" y="11041"/>
                    <a:pt x="2845" y="11101"/>
                    <a:pt x="2606" y="11180"/>
                  </a:cubicBezTo>
                  <a:cubicBezTo>
                    <a:pt x="1671" y="11499"/>
                    <a:pt x="935" y="12135"/>
                    <a:pt x="497" y="13011"/>
                  </a:cubicBezTo>
                  <a:cubicBezTo>
                    <a:pt x="60" y="13906"/>
                    <a:pt x="0" y="14960"/>
                    <a:pt x="318" y="15975"/>
                  </a:cubicBezTo>
                  <a:cubicBezTo>
                    <a:pt x="816" y="17447"/>
                    <a:pt x="2208" y="18362"/>
                    <a:pt x="3879" y="18362"/>
                  </a:cubicBezTo>
                  <a:cubicBezTo>
                    <a:pt x="4158" y="18362"/>
                    <a:pt x="4396" y="18342"/>
                    <a:pt x="4675" y="18282"/>
                  </a:cubicBezTo>
                  <a:cubicBezTo>
                    <a:pt x="5689" y="18839"/>
                    <a:pt x="6724" y="19376"/>
                    <a:pt x="7718" y="19933"/>
                  </a:cubicBezTo>
                  <a:cubicBezTo>
                    <a:pt x="10702" y="21525"/>
                    <a:pt x="13786" y="23176"/>
                    <a:pt x="16849" y="24767"/>
                  </a:cubicBezTo>
                  <a:cubicBezTo>
                    <a:pt x="17506" y="25125"/>
                    <a:pt x="17784" y="25463"/>
                    <a:pt x="17884" y="26100"/>
                  </a:cubicBezTo>
                  <a:cubicBezTo>
                    <a:pt x="18560" y="29800"/>
                    <a:pt x="19336" y="33719"/>
                    <a:pt x="20171" y="37757"/>
                  </a:cubicBezTo>
                  <a:cubicBezTo>
                    <a:pt x="20330" y="38493"/>
                    <a:pt x="21245" y="39627"/>
                    <a:pt x="22160" y="39627"/>
                  </a:cubicBezTo>
                  <a:lnTo>
                    <a:pt x="22260" y="39627"/>
                  </a:lnTo>
                  <a:cubicBezTo>
                    <a:pt x="22777" y="39567"/>
                    <a:pt x="23215" y="39348"/>
                    <a:pt x="23513" y="38971"/>
                  </a:cubicBezTo>
                  <a:cubicBezTo>
                    <a:pt x="23851" y="38493"/>
                    <a:pt x="23971" y="37857"/>
                    <a:pt x="23831" y="37081"/>
                  </a:cubicBezTo>
                  <a:cubicBezTo>
                    <a:pt x="23076" y="33122"/>
                    <a:pt x="22519" y="29919"/>
                    <a:pt x="22041" y="26995"/>
                  </a:cubicBezTo>
                  <a:cubicBezTo>
                    <a:pt x="22001" y="26836"/>
                    <a:pt x="21981" y="26697"/>
                    <a:pt x="21962" y="26518"/>
                  </a:cubicBezTo>
                  <a:cubicBezTo>
                    <a:pt x="21822" y="25642"/>
                    <a:pt x="21663" y="24747"/>
                    <a:pt x="21842" y="24131"/>
                  </a:cubicBezTo>
                  <a:cubicBezTo>
                    <a:pt x="22638" y="21485"/>
                    <a:pt x="23573" y="18839"/>
                    <a:pt x="24468" y="16253"/>
                  </a:cubicBezTo>
                  <a:cubicBezTo>
                    <a:pt x="24766" y="15418"/>
                    <a:pt x="25045" y="14602"/>
                    <a:pt x="25343" y="13766"/>
                  </a:cubicBezTo>
                  <a:cubicBezTo>
                    <a:pt x="26398" y="13428"/>
                    <a:pt x="28088" y="12692"/>
                    <a:pt x="28287" y="10802"/>
                  </a:cubicBezTo>
                  <a:cubicBezTo>
                    <a:pt x="28407" y="9251"/>
                    <a:pt x="27631" y="7819"/>
                    <a:pt x="26238" y="6943"/>
                  </a:cubicBezTo>
                  <a:cubicBezTo>
                    <a:pt x="25701" y="6605"/>
                    <a:pt x="25124" y="6426"/>
                    <a:pt x="24548" y="6426"/>
                  </a:cubicBezTo>
                  <a:cubicBezTo>
                    <a:pt x="23752" y="6426"/>
                    <a:pt x="22976" y="6764"/>
                    <a:pt x="22340" y="7460"/>
                  </a:cubicBezTo>
                  <a:cubicBezTo>
                    <a:pt x="21186" y="8654"/>
                    <a:pt x="20529" y="10623"/>
                    <a:pt x="21424" y="12434"/>
                  </a:cubicBezTo>
                  <a:lnTo>
                    <a:pt x="19972" y="17168"/>
                  </a:lnTo>
                  <a:lnTo>
                    <a:pt x="16809" y="6804"/>
                  </a:lnTo>
                  <a:cubicBezTo>
                    <a:pt x="16869" y="6665"/>
                    <a:pt x="16949" y="6545"/>
                    <a:pt x="17008" y="6426"/>
                  </a:cubicBezTo>
                  <a:cubicBezTo>
                    <a:pt x="17307" y="5829"/>
                    <a:pt x="17645" y="5173"/>
                    <a:pt x="17764" y="4457"/>
                  </a:cubicBezTo>
                  <a:cubicBezTo>
                    <a:pt x="17963" y="3363"/>
                    <a:pt x="17605" y="2229"/>
                    <a:pt x="16849" y="1333"/>
                  </a:cubicBezTo>
                  <a:cubicBezTo>
                    <a:pt x="16153" y="478"/>
                    <a:pt x="15178" y="1"/>
                    <a:pt x="1422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42863" dist="28575" dir="6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4" name="Google Shape;1354;p26"/>
            <p:cNvSpPr/>
            <p:nvPr/>
          </p:nvSpPr>
          <p:spPr>
            <a:xfrm rot="10800000" flipH="1">
              <a:off x="7973811" y="-29100"/>
              <a:ext cx="291320" cy="468950"/>
            </a:xfrm>
            <a:custGeom>
              <a:avLst/>
              <a:gdLst/>
              <a:ahLst/>
              <a:cxnLst/>
              <a:rect l="l" t="t" r="r" b="b"/>
              <a:pathLst>
                <a:path w="19774" h="31831" extrusionOk="0">
                  <a:moveTo>
                    <a:pt x="11001" y="1"/>
                  </a:moveTo>
                  <a:cubicBezTo>
                    <a:pt x="10424" y="180"/>
                    <a:pt x="9887" y="339"/>
                    <a:pt x="9330" y="498"/>
                  </a:cubicBezTo>
                  <a:cubicBezTo>
                    <a:pt x="10325" y="3939"/>
                    <a:pt x="11299" y="7361"/>
                    <a:pt x="12274" y="10822"/>
                  </a:cubicBezTo>
                  <a:cubicBezTo>
                    <a:pt x="12632" y="12195"/>
                    <a:pt x="12970" y="13587"/>
                    <a:pt x="13368" y="15199"/>
                  </a:cubicBezTo>
                  <a:cubicBezTo>
                    <a:pt x="9230" y="13030"/>
                    <a:pt x="5351" y="11021"/>
                    <a:pt x="1492" y="9012"/>
                  </a:cubicBezTo>
                  <a:cubicBezTo>
                    <a:pt x="995" y="9489"/>
                    <a:pt x="498" y="9987"/>
                    <a:pt x="0" y="10444"/>
                  </a:cubicBezTo>
                  <a:cubicBezTo>
                    <a:pt x="4158" y="12692"/>
                    <a:pt x="8315" y="14920"/>
                    <a:pt x="12493" y="17108"/>
                  </a:cubicBezTo>
                  <a:cubicBezTo>
                    <a:pt x="13368" y="17566"/>
                    <a:pt x="13885" y="18103"/>
                    <a:pt x="14064" y="19137"/>
                  </a:cubicBezTo>
                  <a:cubicBezTo>
                    <a:pt x="14721" y="23017"/>
                    <a:pt x="15497" y="26896"/>
                    <a:pt x="16312" y="30775"/>
                  </a:cubicBezTo>
                  <a:cubicBezTo>
                    <a:pt x="16409" y="31200"/>
                    <a:pt x="17012" y="31831"/>
                    <a:pt x="17338" y="31831"/>
                  </a:cubicBezTo>
                  <a:cubicBezTo>
                    <a:pt x="17348" y="31831"/>
                    <a:pt x="17357" y="31830"/>
                    <a:pt x="17367" y="31829"/>
                  </a:cubicBezTo>
                  <a:cubicBezTo>
                    <a:pt x="18003" y="31789"/>
                    <a:pt x="18162" y="31173"/>
                    <a:pt x="18043" y="30476"/>
                  </a:cubicBezTo>
                  <a:cubicBezTo>
                    <a:pt x="17406" y="27114"/>
                    <a:pt x="16790" y="23733"/>
                    <a:pt x="16253" y="20351"/>
                  </a:cubicBezTo>
                  <a:cubicBezTo>
                    <a:pt x="16074" y="19257"/>
                    <a:pt x="15775" y="18043"/>
                    <a:pt x="16074" y="17049"/>
                  </a:cubicBezTo>
                  <a:cubicBezTo>
                    <a:pt x="17188" y="13388"/>
                    <a:pt x="18540" y="9808"/>
                    <a:pt x="19774" y="6167"/>
                  </a:cubicBezTo>
                  <a:cubicBezTo>
                    <a:pt x="19097" y="6008"/>
                    <a:pt x="18401" y="5809"/>
                    <a:pt x="17745" y="5630"/>
                  </a:cubicBezTo>
                  <a:cubicBezTo>
                    <a:pt x="16949" y="8157"/>
                    <a:pt x="16173" y="10703"/>
                    <a:pt x="15397" y="13229"/>
                  </a:cubicBezTo>
                  <a:cubicBezTo>
                    <a:pt x="15278" y="13209"/>
                    <a:pt x="15119" y="13209"/>
                    <a:pt x="14999" y="13190"/>
                  </a:cubicBezTo>
                  <a:cubicBezTo>
                    <a:pt x="13686" y="8793"/>
                    <a:pt x="12334" y="4417"/>
                    <a:pt x="1100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5" name="Google Shape;1355;p26"/>
            <p:cNvSpPr/>
            <p:nvPr/>
          </p:nvSpPr>
          <p:spPr>
            <a:xfrm rot="10800000" flipH="1">
              <a:off x="8074925" y="432222"/>
              <a:ext cx="79983" cy="92034"/>
            </a:xfrm>
            <a:custGeom>
              <a:avLst/>
              <a:gdLst/>
              <a:ahLst/>
              <a:cxnLst/>
              <a:rect l="l" t="t" r="r" b="b"/>
              <a:pathLst>
                <a:path w="5429" h="6247" extrusionOk="0">
                  <a:moveTo>
                    <a:pt x="2610" y="1"/>
                  </a:moveTo>
                  <a:cubicBezTo>
                    <a:pt x="2400" y="1"/>
                    <a:pt x="2191" y="39"/>
                    <a:pt x="1990" y="120"/>
                  </a:cubicBezTo>
                  <a:cubicBezTo>
                    <a:pt x="796" y="617"/>
                    <a:pt x="0" y="2288"/>
                    <a:pt x="159" y="4019"/>
                  </a:cubicBezTo>
                  <a:cubicBezTo>
                    <a:pt x="259" y="5272"/>
                    <a:pt x="876" y="5869"/>
                    <a:pt x="2467" y="6247"/>
                  </a:cubicBezTo>
                  <a:cubicBezTo>
                    <a:pt x="3044" y="6068"/>
                    <a:pt x="3581" y="5909"/>
                    <a:pt x="4138" y="5750"/>
                  </a:cubicBezTo>
                  <a:cubicBezTo>
                    <a:pt x="4476" y="4954"/>
                    <a:pt x="5013" y="4158"/>
                    <a:pt x="5152" y="3303"/>
                  </a:cubicBezTo>
                  <a:cubicBezTo>
                    <a:pt x="5429" y="1644"/>
                    <a:pt x="3995" y="1"/>
                    <a:pt x="261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6" name="Google Shape;1356;p26"/>
            <p:cNvSpPr/>
            <p:nvPr/>
          </p:nvSpPr>
          <p:spPr>
            <a:xfrm rot="10800000" flipH="1">
              <a:off x="8220872" y="348979"/>
              <a:ext cx="86185" cy="80174"/>
            </a:xfrm>
            <a:custGeom>
              <a:avLst/>
              <a:gdLst/>
              <a:ahLst/>
              <a:cxnLst/>
              <a:rect l="l" t="t" r="r" b="b"/>
              <a:pathLst>
                <a:path w="5850" h="5442" extrusionOk="0">
                  <a:moveTo>
                    <a:pt x="3008" y="1"/>
                  </a:moveTo>
                  <a:cubicBezTo>
                    <a:pt x="2465" y="1"/>
                    <a:pt x="1971" y="265"/>
                    <a:pt x="1533" y="727"/>
                  </a:cubicBezTo>
                  <a:cubicBezTo>
                    <a:pt x="637" y="1642"/>
                    <a:pt x="1" y="3373"/>
                    <a:pt x="976" y="4904"/>
                  </a:cubicBezTo>
                  <a:cubicBezTo>
                    <a:pt x="1632" y="5083"/>
                    <a:pt x="2328" y="5282"/>
                    <a:pt x="3005" y="5441"/>
                  </a:cubicBezTo>
                  <a:cubicBezTo>
                    <a:pt x="4258" y="5103"/>
                    <a:pt x="5571" y="4586"/>
                    <a:pt x="5710" y="3213"/>
                  </a:cubicBezTo>
                  <a:cubicBezTo>
                    <a:pt x="5849" y="2179"/>
                    <a:pt x="5252" y="1045"/>
                    <a:pt x="4178" y="389"/>
                  </a:cubicBezTo>
                  <a:cubicBezTo>
                    <a:pt x="3768" y="123"/>
                    <a:pt x="3376" y="1"/>
                    <a:pt x="300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7" name="Google Shape;1357;p26"/>
            <p:cNvSpPr/>
            <p:nvPr/>
          </p:nvSpPr>
          <p:spPr>
            <a:xfrm rot="10800000" flipH="1">
              <a:off x="7914319" y="283461"/>
              <a:ext cx="82649" cy="78436"/>
            </a:xfrm>
            <a:custGeom>
              <a:avLst/>
              <a:gdLst/>
              <a:ahLst/>
              <a:cxnLst/>
              <a:rect l="l" t="t" r="r" b="b"/>
              <a:pathLst>
                <a:path w="5610" h="5324" extrusionOk="0">
                  <a:moveTo>
                    <a:pt x="2592" y="1"/>
                  </a:moveTo>
                  <a:cubicBezTo>
                    <a:pt x="2448" y="1"/>
                    <a:pt x="2313" y="20"/>
                    <a:pt x="2188" y="61"/>
                  </a:cubicBezTo>
                  <a:cubicBezTo>
                    <a:pt x="716" y="558"/>
                    <a:pt x="0" y="2090"/>
                    <a:pt x="517" y="3602"/>
                  </a:cubicBezTo>
                  <a:cubicBezTo>
                    <a:pt x="867" y="4665"/>
                    <a:pt x="1913" y="5324"/>
                    <a:pt x="3110" y="5324"/>
                  </a:cubicBezTo>
                  <a:cubicBezTo>
                    <a:pt x="3412" y="5324"/>
                    <a:pt x="3725" y="5281"/>
                    <a:pt x="4038" y="5193"/>
                  </a:cubicBezTo>
                  <a:cubicBezTo>
                    <a:pt x="4536" y="4716"/>
                    <a:pt x="5033" y="4218"/>
                    <a:pt x="5530" y="3741"/>
                  </a:cubicBezTo>
                  <a:cubicBezTo>
                    <a:pt x="5530" y="3283"/>
                    <a:pt x="5610" y="2806"/>
                    <a:pt x="5530" y="2329"/>
                  </a:cubicBezTo>
                  <a:cubicBezTo>
                    <a:pt x="5301" y="1165"/>
                    <a:pt x="3712" y="1"/>
                    <a:pt x="259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58" name="Google Shape;1358;p26"/>
          <p:cNvSpPr txBox="1">
            <a:spLocks noGrp="1"/>
          </p:cNvSpPr>
          <p:nvPr>
            <p:ph type="subTitle" idx="1"/>
          </p:nvPr>
        </p:nvSpPr>
        <p:spPr>
          <a:xfrm>
            <a:off x="2689100" y="3264675"/>
            <a:ext cx="4301400" cy="89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9" name="Google Shape;1359;p26"/>
          <p:cNvSpPr txBox="1">
            <a:spLocks noGrp="1"/>
          </p:cNvSpPr>
          <p:nvPr>
            <p:ph type="title"/>
          </p:nvPr>
        </p:nvSpPr>
        <p:spPr>
          <a:xfrm>
            <a:off x="1918950" y="576775"/>
            <a:ext cx="5306100" cy="2440500"/>
          </a:xfrm>
          <a:prstGeom prst="rect">
            <a:avLst/>
          </a:prstGeom>
        </p:spPr>
        <p:txBody>
          <a:bodyPr spcFirstLastPara="1" wrap="square" lIns="91425" tIns="0" rIns="91425" bIns="324000" anchor="b" anchorCtr="0">
            <a:noAutofit/>
          </a:bodyPr>
          <a:lstStyle>
            <a:lvl1pPr lvl="0" algn="ctr">
              <a:lnSpc>
                <a:spcPct val="109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CUSTOM_1_1_2">
    <p:spTree>
      <p:nvGrpSpPr>
        <p:cNvPr id="1" name="Shape 1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8" name="Google Shape;1518;p30"/>
          <p:cNvSpPr txBox="1">
            <a:spLocks noGrp="1"/>
          </p:cNvSpPr>
          <p:nvPr>
            <p:ph type="subTitle" idx="1"/>
          </p:nvPr>
        </p:nvSpPr>
        <p:spPr>
          <a:xfrm>
            <a:off x="796200" y="2355525"/>
            <a:ext cx="3538500" cy="1354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19" name="Google Shape;1519;p30"/>
          <p:cNvSpPr txBox="1">
            <a:spLocks noGrp="1"/>
          </p:cNvSpPr>
          <p:nvPr>
            <p:ph type="title"/>
          </p:nvPr>
        </p:nvSpPr>
        <p:spPr>
          <a:xfrm>
            <a:off x="796200" y="1453900"/>
            <a:ext cx="3874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1520" name="Google Shape;1520;p30"/>
          <p:cNvGrpSpPr/>
          <p:nvPr/>
        </p:nvGrpSpPr>
        <p:grpSpPr>
          <a:xfrm>
            <a:off x="281984" y="682425"/>
            <a:ext cx="8346018" cy="3998975"/>
            <a:chOff x="281984" y="682425"/>
            <a:chExt cx="8346018" cy="3998975"/>
          </a:xfrm>
        </p:grpSpPr>
        <p:grpSp>
          <p:nvGrpSpPr>
            <p:cNvPr id="1521" name="Google Shape;1521;p30"/>
            <p:cNvGrpSpPr/>
            <p:nvPr/>
          </p:nvGrpSpPr>
          <p:grpSpPr>
            <a:xfrm>
              <a:off x="7646028" y="723421"/>
              <a:ext cx="146317" cy="158031"/>
              <a:chOff x="5977101" y="3004938"/>
              <a:chExt cx="227235" cy="246270"/>
            </a:xfrm>
          </p:grpSpPr>
          <p:sp>
            <p:nvSpPr>
              <p:cNvPr id="1522" name="Google Shape;1522;p30"/>
              <p:cNvSpPr/>
              <p:nvPr/>
            </p:nvSpPr>
            <p:spPr>
              <a:xfrm>
                <a:off x="6079653" y="3004938"/>
                <a:ext cx="91530" cy="93195"/>
              </a:xfrm>
              <a:custGeom>
                <a:avLst/>
                <a:gdLst/>
                <a:ahLst/>
                <a:cxnLst/>
                <a:rect l="l" t="t" r="r" b="b"/>
                <a:pathLst>
                  <a:path w="1154" h="1175" extrusionOk="0">
                    <a:moveTo>
                      <a:pt x="597" y="1"/>
                    </a:moveTo>
                    <a:cubicBezTo>
                      <a:pt x="298" y="21"/>
                      <a:pt x="0" y="299"/>
                      <a:pt x="0" y="578"/>
                    </a:cubicBezTo>
                    <a:cubicBezTo>
                      <a:pt x="0" y="936"/>
                      <a:pt x="239" y="1175"/>
                      <a:pt x="617" y="1175"/>
                    </a:cubicBezTo>
                    <a:cubicBezTo>
                      <a:pt x="955" y="1175"/>
                      <a:pt x="1154" y="936"/>
                      <a:pt x="1154" y="598"/>
                    </a:cubicBezTo>
                    <a:cubicBezTo>
                      <a:pt x="1154" y="240"/>
                      <a:pt x="895" y="1"/>
                      <a:pt x="5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3" name="Google Shape;1523;p30"/>
              <p:cNvSpPr/>
              <p:nvPr/>
            </p:nvSpPr>
            <p:spPr>
              <a:xfrm>
                <a:off x="5977101" y="3124780"/>
                <a:ext cx="94702" cy="88516"/>
              </a:xfrm>
              <a:custGeom>
                <a:avLst/>
                <a:gdLst/>
                <a:ahLst/>
                <a:cxnLst/>
                <a:rect l="l" t="t" r="r" b="b"/>
                <a:pathLst>
                  <a:path w="1194" h="1116" extrusionOk="0">
                    <a:moveTo>
                      <a:pt x="781" y="1"/>
                    </a:moveTo>
                    <a:cubicBezTo>
                      <a:pt x="430" y="1"/>
                      <a:pt x="20" y="290"/>
                      <a:pt x="20" y="579"/>
                    </a:cubicBezTo>
                    <a:cubicBezTo>
                      <a:pt x="0" y="877"/>
                      <a:pt x="259" y="1116"/>
                      <a:pt x="557" y="1116"/>
                    </a:cubicBezTo>
                    <a:cubicBezTo>
                      <a:pt x="895" y="1116"/>
                      <a:pt x="1174" y="817"/>
                      <a:pt x="1194" y="420"/>
                    </a:cubicBezTo>
                    <a:cubicBezTo>
                      <a:pt x="1194" y="201"/>
                      <a:pt x="1094" y="22"/>
                      <a:pt x="816" y="2"/>
                    </a:cubicBezTo>
                    <a:cubicBezTo>
                      <a:pt x="804" y="1"/>
                      <a:pt x="793" y="1"/>
                      <a:pt x="78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4" name="Google Shape;1524;p30"/>
              <p:cNvSpPr/>
              <p:nvPr/>
            </p:nvSpPr>
            <p:spPr>
              <a:xfrm>
                <a:off x="6115900" y="3161185"/>
                <a:ext cx="88436" cy="90023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135" extrusionOk="0">
                    <a:moveTo>
                      <a:pt x="637" y="0"/>
                    </a:moveTo>
                    <a:cubicBezTo>
                      <a:pt x="339" y="20"/>
                      <a:pt x="1" y="358"/>
                      <a:pt x="1" y="657"/>
                    </a:cubicBezTo>
                    <a:cubicBezTo>
                      <a:pt x="1" y="836"/>
                      <a:pt x="299" y="1134"/>
                      <a:pt x="498" y="1134"/>
                    </a:cubicBezTo>
                    <a:cubicBezTo>
                      <a:pt x="816" y="1114"/>
                      <a:pt x="1115" y="756"/>
                      <a:pt x="1115" y="418"/>
                    </a:cubicBezTo>
                    <a:cubicBezTo>
                      <a:pt x="1115" y="199"/>
                      <a:pt x="856" y="0"/>
                      <a:pt x="63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25" name="Google Shape;1525;p30"/>
            <p:cNvGrpSpPr/>
            <p:nvPr/>
          </p:nvGrpSpPr>
          <p:grpSpPr>
            <a:xfrm>
              <a:off x="1974684" y="932896"/>
              <a:ext cx="182877" cy="192070"/>
              <a:chOff x="1509202" y="3627389"/>
              <a:chExt cx="334389" cy="343350"/>
            </a:xfrm>
          </p:grpSpPr>
          <p:sp>
            <p:nvSpPr>
              <p:cNvPr id="1526" name="Google Shape;1526;p30"/>
              <p:cNvSpPr/>
              <p:nvPr/>
            </p:nvSpPr>
            <p:spPr>
              <a:xfrm>
                <a:off x="1682423" y="3627389"/>
                <a:ext cx="137294" cy="157361"/>
              </a:xfrm>
              <a:custGeom>
                <a:avLst/>
                <a:gdLst/>
                <a:ahLst/>
                <a:cxnLst/>
                <a:rect l="l" t="t" r="r" b="b"/>
                <a:pathLst>
                  <a:path w="1731" h="1984" extrusionOk="0">
                    <a:moveTo>
                      <a:pt x="1066" y="0"/>
                    </a:moveTo>
                    <a:cubicBezTo>
                      <a:pt x="973" y="0"/>
                      <a:pt x="881" y="37"/>
                      <a:pt x="816" y="130"/>
                    </a:cubicBezTo>
                    <a:cubicBezTo>
                      <a:pt x="637" y="329"/>
                      <a:pt x="458" y="548"/>
                      <a:pt x="338" y="786"/>
                    </a:cubicBezTo>
                    <a:cubicBezTo>
                      <a:pt x="219" y="1025"/>
                      <a:pt x="120" y="1284"/>
                      <a:pt x="0" y="1582"/>
                    </a:cubicBezTo>
                    <a:cubicBezTo>
                      <a:pt x="159" y="1721"/>
                      <a:pt x="299" y="1920"/>
                      <a:pt x="438" y="1980"/>
                    </a:cubicBezTo>
                    <a:cubicBezTo>
                      <a:pt x="454" y="1982"/>
                      <a:pt x="472" y="1983"/>
                      <a:pt x="490" y="1983"/>
                    </a:cubicBezTo>
                    <a:cubicBezTo>
                      <a:pt x="648" y="1983"/>
                      <a:pt x="864" y="1908"/>
                      <a:pt x="935" y="1801"/>
                    </a:cubicBezTo>
                    <a:cubicBezTo>
                      <a:pt x="1194" y="1443"/>
                      <a:pt x="1353" y="1025"/>
                      <a:pt x="1592" y="647"/>
                    </a:cubicBezTo>
                    <a:cubicBezTo>
                      <a:pt x="1731" y="349"/>
                      <a:pt x="1512" y="229"/>
                      <a:pt x="1353" y="110"/>
                    </a:cubicBezTo>
                    <a:cubicBezTo>
                      <a:pt x="1279" y="47"/>
                      <a:pt x="1172" y="0"/>
                      <a:pt x="106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7" name="Google Shape;1527;p30"/>
              <p:cNvSpPr/>
              <p:nvPr/>
            </p:nvSpPr>
            <p:spPr>
              <a:xfrm>
                <a:off x="1532520" y="3845739"/>
                <a:ext cx="112072" cy="125000"/>
              </a:xfrm>
              <a:custGeom>
                <a:avLst/>
                <a:gdLst/>
                <a:ahLst/>
                <a:cxnLst/>
                <a:rect l="l" t="t" r="r" b="b"/>
                <a:pathLst>
                  <a:path w="1413" h="1576" extrusionOk="0">
                    <a:moveTo>
                      <a:pt x="828" y="0"/>
                    </a:moveTo>
                    <a:cubicBezTo>
                      <a:pt x="717" y="0"/>
                      <a:pt x="605" y="51"/>
                      <a:pt x="518" y="162"/>
                    </a:cubicBezTo>
                    <a:cubicBezTo>
                      <a:pt x="319" y="421"/>
                      <a:pt x="199" y="739"/>
                      <a:pt x="0" y="1077"/>
                    </a:cubicBezTo>
                    <a:cubicBezTo>
                      <a:pt x="140" y="1276"/>
                      <a:pt x="239" y="1475"/>
                      <a:pt x="358" y="1554"/>
                    </a:cubicBezTo>
                    <a:cubicBezTo>
                      <a:pt x="392" y="1569"/>
                      <a:pt x="429" y="1575"/>
                      <a:pt x="469" y="1575"/>
                    </a:cubicBezTo>
                    <a:cubicBezTo>
                      <a:pt x="595" y="1575"/>
                      <a:pt x="740" y="1511"/>
                      <a:pt x="816" y="1435"/>
                    </a:cubicBezTo>
                    <a:cubicBezTo>
                      <a:pt x="1035" y="1216"/>
                      <a:pt x="1214" y="918"/>
                      <a:pt x="1353" y="639"/>
                    </a:cubicBezTo>
                    <a:cubicBezTo>
                      <a:pt x="1413" y="560"/>
                      <a:pt x="1293" y="421"/>
                      <a:pt x="1234" y="321"/>
                    </a:cubicBezTo>
                    <a:cubicBezTo>
                      <a:pt x="1162" y="117"/>
                      <a:pt x="996" y="0"/>
                      <a:pt x="82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8" name="Google Shape;1528;p30"/>
              <p:cNvSpPr/>
              <p:nvPr/>
            </p:nvSpPr>
            <p:spPr>
              <a:xfrm>
                <a:off x="1509202" y="3690999"/>
                <a:ext cx="125952" cy="103110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00" extrusionOk="0">
                    <a:moveTo>
                      <a:pt x="534" y="0"/>
                    </a:moveTo>
                    <a:cubicBezTo>
                      <a:pt x="186" y="0"/>
                      <a:pt x="0" y="250"/>
                      <a:pt x="56" y="621"/>
                    </a:cubicBezTo>
                    <a:cubicBezTo>
                      <a:pt x="125" y="952"/>
                      <a:pt x="654" y="1299"/>
                      <a:pt x="1038" y="1299"/>
                    </a:cubicBezTo>
                    <a:cubicBezTo>
                      <a:pt x="1092" y="1299"/>
                      <a:pt x="1143" y="1292"/>
                      <a:pt x="1190" y="1277"/>
                    </a:cubicBezTo>
                    <a:cubicBezTo>
                      <a:pt x="1329" y="1198"/>
                      <a:pt x="1587" y="840"/>
                      <a:pt x="1528" y="701"/>
                    </a:cubicBezTo>
                    <a:cubicBezTo>
                      <a:pt x="1488" y="462"/>
                      <a:pt x="851" y="4"/>
                      <a:pt x="613" y="4"/>
                    </a:cubicBezTo>
                    <a:cubicBezTo>
                      <a:pt x="586" y="2"/>
                      <a:pt x="560" y="0"/>
                      <a:pt x="53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9" name="Google Shape;1529;p30"/>
              <p:cNvSpPr/>
              <p:nvPr/>
            </p:nvSpPr>
            <p:spPr>
              <a:xfrm>
                <a:off x="1718670" y="3852481"/>
                <a:ext cx="124921" cy="99302"/>
              </a:xfrm>
              <a:custGeom>
                <a:avLst/>
                <a:gdLst/>
                <a:ahLst/>
                <a:cxnLst/>
                <a:rect l="l" t="t" r="r" b="b"/>
                <a:pathLst>
                  <a:path w="1575" h="1252" extrusionOk="0">
                    <a:moveTo>
                      <a:pt x="681" y="0"/>
                    </a:moveTo>
                    <a:cubicBezTo>
                      <a:pt x="609" y="0"/>
                      <a:pt x="534" y="12"/>
                      <a:pt x="458" y="37"/>
                    </a:cubicBezTo>
                    <a:cubicBezTo>
                      <a:pt x="438" y="57"/>
                      <a:pt x="399" y="77"/>
                      <a:pt x="359" y="97"/>
                    </a:cubicBezTo>
                    <a:cubicBezTo>
                      <a:pt x="100" y="176"/>
                      <a:pt x="1" y="336"/>
                      <a:pt x="160" y="574"/>
                    </a:cubicBezTo>
                    <a:cubicBezTo>
                      <a:pt x="279" y="773"/>
                      <a:pt x="458" y="992"/>
                      <a:pt x="637" y="1171"/>
                    </a:cubicBezTo>
                    <a:cubicBezTo>
                      <a:pt x="693" y="1227"/>
                      <a:pt x="773" y="1252"/>
                      <a:pt x="861" y="1252"/>
                    </a:cubicBezTo>
                    <a:cubicBezTo>
                      <a:pt x="1086" y="1252"/>
                      <a:pt x="1367" y="1093"/>
                      <a:pt x="1453" y="893"/>
                    </a:cubicBezTo>
                    <a:cubicBezTo>
                      <a:pt x="1575" y="545"/>
                      <a:pt x="1180" y="0"/>
                      <a:pt x="68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0" name="Google Shape;1530;p30"/>
              <p:cNvSpPr/>
              <p:nvPr/>
            </p:nvSpPr>
            <p:spPr>
              <a:xfrm>
                <a:off x="1754995" y="3852243"/>
                <a:ext cx="79" cy="3252"/>
              </a:xfrm>
              <a:custGeom>
                <a:avLst/>
                <a:gdLst/>
                <a:ahLst/>
                <a:cxnLst/>
                <a:rect l="l" t="t" r="r" b="b"/>
                <a:pathLst>
                  <a:path w="1" h="41" extrusionOk="0">
                    <a:moveTo>
                      <a:pt x="0" y="4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31" name="Google Shape;1531;p30"/>
            <p:cNvGrpSpPr/>
            <p:nvPr/>
          </p:nvGrpSpPr>
          <p:grpSpPr>
            <a:xfrm>
              <a:off x="4808297" y="2667790"/>
              <a:ext cx="182877" cy="192070"/>
              <a:chOff x="1509202" y="3627389"/>
              <a:chExt cx="334389" cy="343350"/>
            </a:xfrm>
          </p:grpSpPr>
          <p:sp>
            <p:nvSpPr>
              <p:cNvPr id="1532" name="Google Shape;1532;p30"/>
              <p:cNvSpPr/>
              <p:nvPr/>
            </p:nvSpPr>
            <p:spPr>
              <a:xfrm>
                <a:off x="1682423" y="3627389"/>
                <a:ext cx="137294" cy="157361"/>
              </a:xfrm>
              <a:custGeom>
                <a:avLst/>
                <a:gdLst/>
                <a:ahLst/>
                <a:cxnLst/>
                <a:rect l="l" t="t" r="r" b="b"/>
                <a:pathLst>
                  <a:path w="1731" h="1984" extrusionOk="0">
                    <a:moveTo>
                      <a:pt x="1066" y="0"/>
                    </a:moveTo>
                    <a:cubicBezTo>
                      <a:pt x="973" y="0"/>
                      <a:pt x="881" y="37"/>
                      <a:pt x="816" y="130"/>
                    </a:cubicBezTo>
                    <a:cubicBezTo>
                      <a:pt x="637" y="329"/>
                      <a:pt x="458" y="548"/>
                      <a:pt x="338" y="786"/>
                    </a:cubicBezTo>
                    <a:cubicBezTo>
                      <a:pt x="219" y="1025"/>
                      <a:pt x="120" y="1284"/>
                      <a:pt x="0" y="1582"/>
                    </a:cubicBezTo>
                    <a:cubicBezTo>
                      <a:pt x="159" y="1721"/>
                      <a:pt x="299" y="1920"/>
                      <a:pt x="438" y="1980"/>
                    </a:cubicBezTo>
                    <a:cubicBezTo>
                      <a:pt x="454" y="1982"/>
                      <a:pt x="472" y="1983"/>
                      <a:pt x="490" y="1983"/>
                    </a:cubicBezTo>
                    <a:cubicBezTo>
                      <a:pt x="648" y="1983"/>
                      <a:pt x="864" y="1908"/>
                      <a:pt x="935" y="1801"/>
                    </a:cubicBezTo>
                    <a:cubicBezTo>
                      <a:pt x="1194" y="1443"/>
                      <a:pt x="1353" y="1025"/>
                      <a:pt x="1592" y="647"/>
                    </a:cubicBezTo>
                    <a:cubicBezTo>
                      <a:pt x="1731" y="349"/>
                      <a:pt x="1512" y="229"/>
                      <a:pt x="1353" y="110"/>
                    </a:cubicBezTo>
                    <a:cubicBezTo>
                      <a:pt x="1279" y="47"/>
                      <a:pt x="1172" y="0"/>
                      <a:pt x="106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3" name="Google Shape;1533;p30"/>
              <p:cNvSpPr/>
              <p:nvPr/>
            </p:nvSpPr>
            <p:spPr>
              <a:xfrm>
                <a:off x="1532520" y="3845739"/>
                <a:ext cx="112072" cy="125000"/>
              </a:xfrm>
              <a:custGeom>
                <a:avLst/>
                <a:gdLst/>
                <a:ahLst/>
                <a:cxnLst/>
                <a:rect l="l" t="t" r="r" b="b"/>
                <a:pathLst>
                  <a:path w="1413" h="1576" extrusionOk="0">
                    <a:moveTo>
                      <a:pt x="828" y="0"/>
                    </a:moveTo>
                    <a:cubicBezTo>
                      <a:pt x="717" y="0"/>
                      <a:pt x="605" y="51"/>
                      <a:pt x="518" y="162"/>
                    </a:cubicBezTo>
                    <a:cubicBezTo>
                      <a:pt x="319" y="421"/>
                      <a:pt x="199" y="739"/>
                      <a:pt x="0" y="1077"/>
                    </a:cubicBezTo>
                    <a:cubicBezTo>
                      <a:pt x="140" y="1276"/>
                      <a:pt x="239" y="1475"/>
                      <a:pt x="358" y="1554"/>
                    </a:cubicBezTo>
                    <a:cubicBezTo>
                      <a:pt x="392" y="1569"/>
                      <a:pt x="429" y="1575"/>
                      <a:pt x="469" y="1575"/>
                    </a:cubicBezTo>
                    <a:cubicBezTo>
                      <a:pt x="595" y="1575"/>
                      <a:pt x="740" y="1511"/>
                      <a:pt x="816" y="1435"/>
                    </a:cubicBezTo>
                    <a:cubicBezTo>
                      <a:pt x="1035" y="1216"/>
                      <a:pt x="1214" y="918"/>
                      <a:pt x="1353" y="639"/>
                    </a:cubicBezTo>
                    <a:cubicBezTo>
                      <a:pt x="1413" y="560"/>
                      <a:pt x="1293" y="421"/>
                      <a:pt x="1234" y="321"/>
                    </a:cubicBezTo>
                    <a:cubicBezTo>
                      <a:pt x="1162" y="117"/>
                      <a:pt x="996" y="0"/>
                      <a:pt x="82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4" name="Google Shape;1534;p30"/>
              <p:cNvSpPr/>
              <p:nvPr/>
            </p:nvSpPr>
            <p:spPr>
              <a:xfrm>
                <a:off x="1509202" y="3690999"/>
                <a:ext cx="125952" cy="103110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00" extrusionOk="0">
                    <a:moveTo>
                      <a:pt x="534" y="0"/>
                    </a:moveTo>
                    <a:cubicBezTo>
                      <a:pt x="186" y="0"/>
                      <a:pt x="0" y="250"/>
                      <a:pt x="56" y="621"/>
                    </a:cubicBezTo>
                    <a:cubicBezTo>
                      <a:pt x="125" y="952"/>
                      <a:pt x="654" y="1299"/>
                      <a:pt x="1038" y="1299"/>
                    </a:cubicBezTo>
                    <a:cubicBezTo>
                      <a:pt x="1092" y="1299"/>
                      <a:pt x="1143" y="1292"/>
                      <a:pt x="1190" y="1277"/>
                    </a:cubicBezTo>
                    <a:cubicBezTo>
                      <a:pt x="1329" y="1198"/>
                      <a:pt x="1587" y="840"/>
                      <a:pt x="1528" y="701"/>
                    </a:cubicBezTo>
                    <a:cubicBezTo>
                      <a:pt x="1488" y="462"/>
                      <a:pt x="851" y="4"/>
                      <a:pt x="613" y="4"/>
                    </a:cubicBezTo>
                    <a:cubicBezTo>
                      <a:pt x="586" y="2"/>
                      <a:pt x="560" y="0"/>
                      <a:pt x="53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5" name="Google Shape;1535;p30"/>
              <p:cNvSpPr/>
              <p:nvPr/>
            </p:nvSpPr>
            <p:spPr>
              <a:xfrm>
                <a:off x="1718670" y="3852481"/>
                <a:ext cx="124921" cy="99302"/>
              </a:xfrm>
              <a:custGeom>
                <a:avLst/>
                <a:gdLst/>
                <a:ahLst/>
                <a:cxnLst/>
                <a:rect l="l" t="t" r="r" b="b"/>
                <a:pathLst>
                  <a:path w="1575" h="1252" extrusionOk="0">
                    <a:moveTo>
                      <a:pt x="681" y="0"/>
                    </a:moveTo>
                    <a:cubicBezTo>
                      <a:pt x="609" y="0"/>
                      <a:pt x="534" y="12"/>
                      <a:pt x="458" y="37"/>
                    </a:cubicBezTo>
                    <a:cubicBezTo>
                      <a:pt x="438" y="57"/>
                      <a:pt x="399" y="77"/>
                      <a:pt x="359" y="97"/>
                    </a:cubicBezTo>
                    <a:cubicBezTo>
                      <a:pt x="100" y="176"/>
                      <a:pt x="1" y="336"/>
                      <a:pt x="160" y="574"/>
                    </a:cubicBezTo>
                    <a:cubicBezTo>
                      <a:pt x="279" y="773"/>
                      <a:pt x="458" y="992"/>
                      <a:pt x="637" y="1171"/>
                    </a:cubicBezTo>
                    <a:cubicBezTo>
                      <a:pt x="693" y="1227"/>
                      <a:pt x="773" y="1252"/>
                      <a:pt x="861" y="1252"/>
                    </a:cubicBezTo>
                    <a:cubicBezTo>
                      <a:pt x="1086" y="1252"/>
                      <a:pt x="1367" y="1093"/>
                      <a:pt x="1453" y="893"/>
                    </a:cubicBezTo>
                    <a:cubicBezTo>
                      <a:pt x="1575" y="545"/>
                      <a:pt x="1180" y="0"/>
                      <a:pt x="68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6" name="Google Shape;1536;p30"/>
              <p:cNvSpPr/>
              <p:nvPr/>
            </p:nvSpPr>
            <p:spPr>
              <a:xfrm>
                <a:off x="1754995" y="3852243"/>
                <a:ext cx="79" cy="3252"/>
              </a:xfrm>
              <a:custGeom>
                <a:avLst/>
                <a:gdLst/>
                <a:ahLst/>
                <a:cxnLst/>
                <a:rect l="l" t="t" r="r" b="b"/>
                <a:pathLst>
                  <a:path w="1" h="41" extrusionOk="0">
                    <a:moveTo>
                      <a:pt x="0" y="4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37" name="Google Shape;1537;p30"/>
            <p:cNvGrpSpPr/>
            <p:nvPr/>
          </p:nvGrpSpPr>
          <p:grpSpPr>
            <a:xfrm>
              <a:off x="2375531" y="4184010"/>
              <a:ext cx="182877" cy="192070"/>
              <a:chOff x="1509202" y="3627389"/>
              <a:chExt cx="334389" cy="343350"/>
            </a:xfrm>
          </p:grpSpPr>
          <p:sp>
            <p:nvSpPr>
              <p:cNvPr id="1538" name="Google Shape;1538;p30"/>
              <p:cNvSpPr/>
              <p:nvPr/>
            </p:nvSpPr>
            <p:spPr>
              <a:xfrm>
                <a:off x="1682423" y="3627389"/>
                <a:ext cx="137294" cy="157361"/>
              </a:xfrm>
              <a:custGeom>
                <a:avLst/>
                <a:gdLst/>
                <a:ahLst/>
                <a:cxnLst/>
                <a:rect l="l" t="t" r="r" b="b"/>
                <a:pathLst>
                  <a:path w="1731" h="1984" extrusionOk="0">
                    <a:moveTo>
                      <a:pt x="1066" y="0"/>
                    </a:moveTo>
                    <a:cubicBezTo>
                      <a:pt x="973" y="0"/>
                      <a:pt x="881" y="37"/>
                      <a:pt x="816" y="130"/>
                    </a:cubicBezTo>
                    <a:cubicBezTo>
                      <a:pt x="637" y="329"/>
                      <a:pt x="458" y="548"/>
                      <a:pt x="338" y="786"/>
                    </a:cubicBezTo>
                    <a:cubicBezTo>
                      <a:pt x="219" y="1025"/>
                      <a:pt x="120" y="1284"/>
                      <a:pt x="0" y="1582"/>
                    </a:cubicBezTo>
                    <a:cubicBezTo>
                      <a:pt x="159" y="1721"/>
                      <a:pt x="299" y="1920"/>
                      <a:pt x="438" y="1980"/>
                    </a:cubicBezTo>
                    <a:cubicBezTo>
                      <a:pt x="454" y="1982"/>
                      <a:pt x="472" y="1983"/>
                      <a:pt x="490" y="1983"/>
                    </a:cubicBezTo>
                    <a:cubicBezTo>
                      <a:pt x="648" y="1983"/>
                      <a:pt x="864" y="1908"/>
                      <a:pt x="935" y="1801"/>
                    </a:cubicBezTo>
                    <a:cubicBezTo>
                      <a:pt x="1194" y="1443"/>
                      <a:pt x="1353" y="1025"/>
                      <a:pt x="1592" y="647"/>
                    </a:cubicBezTo>
                    <a:cubicBezTo>
                      <a:pt x="1731" y="349"/>
                      <a:pt x="1512" y="229"/>
                      <a:pt x="1353" y="110"/>
                    </a:cubicBezTo>
                    <a:cubicBezTo>
                      <a:pt x="1279" y="47"/>
                      <a:pt x="1172" y="0"/>
                      <a:pt x="106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9" name="Google Shape;1539;p30"/>
              <p:cNvSpPr/>
              <p:nvPr/>
            </p:nvSpPr>
            <p:spPr>
              <a:xfrm>
                <a:off x="1532520" y="3845739"/>
                <a:ext cx="112072" cy="125000"/>
              </a:xfrm>
              <a:custGeom>
                <a:avLst/>
                <a:gdLst/>
                <a:ahLst/>
                <a:cxnLst/>
                <a:rect l="l" t="t" r="r" b="b"/>
                <a:pathLst>
                  <a:path w="1413" h="1576" extrusionOk="0">
                    <a:moveTo>
                      <a:pt x="828" y="0"/>
                    </a:moveTo>
                    <a:cubicBezTo>
                      <a:pt x="717" y="0"/>
                      <a:pt x="605" y="51"/>
                      <a:pt x="518" y="162"/>
                    </a:cubicBezTo>
                    <a:cubicBezTo>
                      <a:pt x="319" y="421"/>
                      <a:pt x="199" y="739"/>
                      <a:pt x="0" y="1077"/>
                    </a:cubicBezTo>
                    <a:cubicBezTo>
                      <a:pt x="140" y="1276"/>
                      <a:pt x="239" y="1475"/>
                      <a:pt x="358" y="1554"/>
                    </a:cubicBezTo>
                    <a:cubicBezTo>
                      <a:pt x="392" y="1569"/>
                      <a:pt x="429" y="1575"/>
                      <a:pt x="469" y="1575"/>
                    </a:cubicBezTo>
                    <a:cubicBezTo>
                      <a:pt x="595" y="1575"/>
                      <a:pt x="740" y="1511"/>
                      <a:pt x="816" y="1435"/>
                    </a:cubicBezTo>
                    <a:cubicBezTo>
                      <a:pt x="1035" y="1216"/>
                      <a:pt x="1214" y="918"/>
                      <a:pt x="1353" y="639"/>
                    </a:cubicBezTo>
                    <a:cubicBezTo>
                      <a:pt x="1413" y="560"/>
                      <a:pt x="1293" y="421"/>
                      <a:pt x="1234" y="321"/>
                    </a:cubicBezTo>
                    <a:cubicBezTo>
                      <a:pt x="1162" y="117"/>
                      <a:pt x="996" y="0"/>
                      <a:pt x="82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0" name="Google Shape;1540;p30"/>
              <p:cNvSpPr/>
              <p:nvPr/>
            </p:nvSpPr>
            <p:spPr>
              <a:xfrm>
                <a:off x="1509202" y="3690999"/>
                <a:ext cx="125952" cy="103110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00" extrusionOk="0">
                    <a:moveTo>
                      <a:pt x="534" y="0"/>
                    </a:moveTo>
                    <a:cubicBezTo>
                      <a:pt x="186" y="0"/>
                      <a:pt x="0" y="250"/>
                      <a:pt x="56" y="621"/>
                    </a:cubicBezTo>
                    <a:cubicBezTo>
                      <a:pt x="125" y="952"/>
                      <a:pt x="654" y="1299"/>
                      <a:pt x="1038" y="1299"/>
                    </a:cubicBezTo>
                    <a:cubicBezTo>
                      <a:pt x="1092" y="1299"/>
                      <a:pt x="1143" y="1292"/>
                      <a:pt x="1190" y="1277"/>
                    </a:cubicBezTo>
                    <a:cubicBezTo>
                      <a:pt x="1329" y="1198"/>
                      <a:pt x="1587" y="840"/>
                      <a:pt x="1528" y="701"/>
                    </a:cubicBezTo>
                    <a:cubicBezTo>
                      <a:pt x="1488" y="462"/>
                      <a:pt x="851" y="4"/>
                      <a:pt x="613" y="4"/>
                    </a:cubicBezTo>
                    <a:cubicBezTo>
                      <a:pt x="586" y="2"/>
                      <a:pt x="560" y="0"/>
                      <a:pt x="53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1" name="Google Shape;1541;p30"/>
              <p:cNvSpPr/>
              <p:nvPr/>
            </p:nvSpPr>
            <p:spPr>
              <a:xfrm>
                <a:off x="1718670" y="3852481"/>
                <a:ext cx="124921" cy="99302"/>
              </a:xfrm>
              <a:custGeom>
                <a:avLst/>
                <a:gdLst/>
                <a:ahLst/>
                <a:cxnLst/>
                <a:rect l="l" t="t" r="r" b="b"/>
                <a:pathLst>
                  <a:path w="1575" h="1252" extrusionOk="0">
                    <a:moveTo>
                      <a:pt x="681" y="0"/>
                    </a:moveTo>
                    <a:cubicBezTo>
                      <a:pt x="609" y="0"/>
                      <a:pt x="534" y="12"/>
                      <a:pt x="458" y="37"/>
                    </a:cubicBezTo>
                    <a:cubicBezTo>
                      <a:pt x="438" y="57"/>
                      <a:pt x="399" y="77"/>
                      <a:pt x="359" y="97"/>
                    </a:cubicBezTo>
                    <a:cubicBezTo>
                      <a:pt x="100" y="176"/>
                      <a:pt x="1" y="336"/>
                      <a:pt x="160" y="574"/>
                    </a:cubicBezTo>
                    <a:cubicBezTo>
                      <a:pt x="279" y="773"/>
                      <a:pt x="458" y="992"/>
                      <a:pt x="637" y="1171"/>
                    </a:cubicBezTo>
                    <a:cubicBezTo>
                      <a:pt x="693" y="1227"/>
                      <a:pt x="773" y="1252"/>
                      <a:pt x="861" y="1252"/>
                    </a:cubicBezTo>
                    <a:cubicBezTo>
                      <a:pt x="1086" y="1252"/>
                      <a:pt x="1367" y="1093"/>
                      <a:pt x="1453" y="893"/>
                    </a:cubicBezTo>
                    <a:cubicBezTo>
                      <a:pt x="1575" y="545"/>
                      <a:pt x="1180" y="0"/>
                      <a:pt x="68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2" name="Google Shape;1542;p30"/>
              <p:cNvSpPr/>
              <p:nvPr/>
            </p:nvSpPr>
            <p:spPr>
              <a:xfrm>
                <a:off x="1754995" y="3852243"/>
                <a:ext cx="79" cy="3252"/>
              </a:xfrm>
              <a:custGeom>
                <a:avLst/>
                <a:gdLst/>
                <a:ahLst/>
                <a:cxnLst/>
                <a:rect l="l" t="t" r="r" b="b"/>
                <a:pathLst>
                  <a:path w="1" h="41" extrusionOk="0">
                    <a:moveTo>
                      <a:pt x="0" y="4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43" name="Google Shape;1543;p30"/>
            <p:cNvGrpSpPr/>
            <p:nvPr/>
          </p:nvGrpSpPr>
          <p:grpSpPr>
            <a:xfrm>
              <a:off x="464849" y="4480750"/>
              <a:ext cx="131688" cy="145801"/>
              <a:chOff x="392069" y="2889775"/>
              <a:chExt cx="260150" cy="285213"/>
            </a:xfrm>
          </p:grpSpPr>
          <p:sp>
            <p:nvSpPr>
              <p:cNvPr id="1544" name="Google Shape;1544;p30"/>
              <p:cNvSpPr/>
              <p:nvPr/>
            </p:nvSpPr>
            <p:spPr>
              <a:xfrm>
                <a:off x="562197" y="3001686"/>
                <a:ext cx="90023" cy="127697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1610" extrusionOk="0">
                    <a:moveTo>
                      <a:pt x="559" y="1"/>
                    </a:moveTo>
                    <a:cubicBezTo>
                      <a:pt x="299" y="1"/>
                      <a:pt x="97" y="196"/>
                      <a:pt x="40" y="500"/>
                    </a:cubicBezTo>
                    <a:cubicBezTo>
                      <a:pt x="20" y="659"/>
                      <a:pt x="0" y="838"/>
                      <a:pt x="0" y="977"/>
                    </a:cubicBezTo>
                    <a:cubicBezTo>
                      <a:pt x="0" y="1275"/>
                      <a:pt x="199" y="1554"/>
                      <a:pt x="498" y="1594"/>
                    </a:cubicBezTo>
                    <a:cubicBezTo>
                      <a:pt x="550" y="1604"/>
                      <a:pt x="598" y="1610"/>
                      <a:pt x="641" y="1610"/>
                    </a:cubicBezTo>
                    <a:cubicBezTo>
                      <a:pt x="845" y="1610"/>
                      <a:pt x="956" y="1487"/>
                      <a:pt x="1055" y="1176"/>
                    </a:cubicBezTo>
                    <a:cubicBezTo>
                      <a:pt x="1114" y="1037"/>
                      <a:pt x="1114" y="877"/>
                      <a:pt x="1134" y="758"/>
                    </a:cubicBezTo>
                    <a:cubicBezTo>
                      <a:pt x="1134" y="679"/>
                      <a:pt x="1134" y="619"/>
                      <a:pt x="1095" y="539"/>
                    </a:cubicBezTo>
                    <a:cubicBezTo>
                      <a:pt x="955" y="141"/>
                      <a:pt x="915" y="42"/>
                      <a:pt x="597" y="2"/>
                    </a:cubicBezTo>
                    <a:cubicBezTo>
                      <a:pt x="584" y="1"/>
                      <a:pt x="572" y="1"/>
                      <a:pt x="55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5" name="Google Shape;1545;p30"/>
              <p:cNvSpPr/>
              <p:nvPr/>
            </p:nvSpPr>
            <p:spPr>
              <a:xfrm>
                <a:off x="392069" y="3074654"/>
                <a:ext cx="102396" cy="100333"/>
              </a:xfrm>
              <a:custGeom>
                <a:avLst/>
                <a:gdLst/>
                <a:ahLst/>
                <a:cxnLst/>
                <a:rect l="l" t="t" r="r" b="b"/>
                <a:pathLst>
                  <a:path w="1291" h="1265" extrusionOk="0">
                    <a:moveTo>
                      <a:pt x="850" y="1"/>
                    </a:moveTo>
                    <a:cubicBezTo>
                      <a:pt x="455" y="1"/>
                      <a:pt x="1" y="377"/>
                      <a:pt x="17" y="753"/>
                    </a:cubicBezTo>
                    <a:cubicBezTo>
                      <a:pt x="50" y="1122"/>
                      <a:pt x="197" y="1265"/>
                      <a:pt x="457" y="1265"/>
                    </a:cubicBezTo>
                    <a:cubicBezTo>
                      <a:pt x="505" y="1265"/>
                      <a:pt x="557" y="1260"/>
                      <a:pt x="614" y="1251"/>
                    </a:cubicBezTo>
                    <a:cubicBezTo>
                      <a:pt x="952" y="1231"/>
                      <a:pt x="1270" y="793"/>
                      <a:pt x="1290" y="256"/>
                    </a:cubicBezTo>
                    <a:cubicBezTo>
                      <a:pt x="1270" y="216"/>
                      <a:pt x="1191" y="117"/>
                      <a:pt x="1091" y="57"/>
                    </a:cubicBezTo>
                    <a:cubicBezTo>
                      <a:pt x="1017" y="18"/>
                      <a:pt x="935" y="1"/>
                      <a:pt x="850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6" name="Google Shape;1546;p30"/>
              <p:cNvSpPr/>
              <p:nvPr/>
            </p:nvSpPr>
            <p:spPr>
              <a:xfrm>
                <a:off x="412294" y="2889775"/>
                <a:ext cx="88436" cy="85343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076" extrusionOk="0">
                    <a:moveTo>
                      <a:pt x="538" y="1"/>
                    </a:moveTo>
                    <a:cubicBezTo>
                      <a:pt x="160" y="1"/>
                      <a:pt x="1" y="180"/>
                      <a:pt x="1" y="538"/>
                    </a:cubicBezTo>
                    <a:cubicBezTo>
                      <a:pt x="1" y="856"/>
                      <a:pt x="219" y="1075"/>
                      <a:pt x="518" y="1075"/>
                    </a:cubicBezTo>
                    <a:cubicBezTo>
                      <a:pt x="816" y="1075"/>
                      <a:pt x="1095" y="876"/>
                      <a:pt x="1095" y="598"/>
                    </a:cubicBezTo>
                    <a:cubicBezTo>
                      <a:pt x="1115" y="240"/>
                      <a:pt x="896" y="1"/>
                      <a:pt x="53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47" name="Google Shape;1547;p30"/>
            <p:cNvGrpSpPr/>
            <p:nvPr/>
          </p:nvGrpSpPr>
          <p:grpSpPr>
            <a:xfrm>
              <a:off x="416400" y="682425"/>
              <a:ext cx="228602" cy="240023"/>
              <a:chOff x="6842675" y="1094413"/>
              <a:chExt cx="228602" cy="240023"/>
            </a:xfrm>
          </p:grpSpPr>
          <p:sp>
            <p:nvSpPr>
              <p:cNvPr id="1548" name="Google Shape;1548;p30"/>
              <p:cNvSpPr/>
              <p:nvPr/>
            </p:nvSpPr>
            <p:spPr>
              <a:xfrm>
                <a:off x="6842675" y="1094413"/>
                <a:ext cx="228602" cy="240023"/>
              </a:xfrm>
              <a:custGeom>
                <a:avLst/>
                <a:gdLst/>
                <a:ahLst/>
                <a:cxnLst/>
                <a:rect l="l" t="t" r="r" b="b"/>
                <a:pathLst>
                  <a:path w="9589" h="12593" extrusionOk="0">
                    <a:moveTo>
                      <a:pt x="4775" y="0"/>
                    </a:moveTo>
                    <a:cubicBezTo>
                      <a:pt x="4277" y="0"/>
                      <a:pt x="3999" y="239"/>
                      <a:pt x="3820" y="398"/>
                    </a:cubicBezTo>
                    <a:lnTo>
                      <a:pt x="3720" y="537"/>
                    </a:lnTo>
                    <a:cubicBezTo>
                      <a:pt x="3462" y="836"/>
                      <a:pt x="3104" y="1234"/>
                      <a:pt x="2965" y="1751"/>
                    </a:cubicBezTo>
                    <a:cubicBezTo>
                      <a:pt x="2766" y="2487"/>
                      <a:pt x="2626" y="3263"/>
                      <a:pt x="2507" y="3979"/>
                    </a:cubicBezTo>
                    <a:lnTo>
                      <a:pt x="2487" y="4158"/>
                    </a:lnTo>
                    <a:cubicBezTo>
                      <a:pt x="2467" y="4158"/>
                      <a:pt x="2427" y="4158"/>
                      <a:pt x="2408" y="4138"/>
                    </a:cubicBezTo>
                    <a:cubicBezTo>
                      <a:pt x="2328" y="4138"/>
                      <a:pt x="2268" y="4118"/>
                      <a:pt x="2189" y="4118"/>
                    </a:cubicBezTo>
                    <a:cubicBezTo>
                      <a:pt x="1433" y="4118"/>
                      <a:pt x="478" y="4655"/>
                      <a:pt x="279" y="5451"/>
                    </a:cubicBezTo>
                    <a:cubicBezTo>
                      <a:pt x="1" y="6565"/>
                      <a:pt x="438" y="7460"/>
                      <a:pt x="1493" y="7918"/>
                    </a:cubicBezTo>
                    <a:cubicBezTo>
                      <a:pt x="1393" y="8156"/>
                      <a:pt x="1294" y="8415"/>
                      <a:pt x="1194" y="8693"/>
                    </a:cubicBezTo>
                    <a:lnTo>
                      <a:pt x="1115" y="8892"/>
                    </a:lnTo>
                    <a:cubicBezTo>
                      <a:pt x="796" y="9648"/>
                      <a:pt x="936" y="10484"/>
                      <a:pt x="1532" y="11120"/>
                    </a:cubicBezTo>
                    <a:cubicBezTo>
                      <a:pt x="1831" y="11439"/>
                      <a:pt x="2229" y="11618"/>
                      <a:pt x="2666" y="11618"/>
                    </a:cubicBezTo>
                    <a:cubicBezTo>
                      <a:pt x="3004" y="11618"/>
                      <a:pt x="3283" y="11518"/>
                      <a:pt x="3502" y="11419"/>
                    </a:cubicBezTo>
                    <a:lnTo>
                      <a:pt x="3601" y="11399"/>
                    </a:lnTo>
                    <a:cubicBezTo>
                      <a:pt x="3820" y="11319"/>
                      <a:pt x="3979" y="11200"/>
                      <a:pt x="4079" y="11120"/>
                    </a:cubicBezTo>
                    <a:cubicBezTo>
                      <a:pt x="4079" y="11120"/>
                      <a:pt x="4496" y="10742"/>
                      <a:pt x="4596" y="10683"/>
                    </a:cubicBezTo>
                    <a:cubicBezTo>
                      <a:pt x="4695" y="10842"/>
                      <a:pt x="4795" y="11041"/>
                      <a:pt x="4894" y="11220"/>
                    </a:cubicBezTo>
                    <a:cubicBezTo>
                      <a:pt x="5292" y="12075"/>
                      <a:pt x="6048" y="12592"/>
                      <a:pt x="6864" y="12592"/>
                    </a:cubicBezTo>
                    <a:cubicBezTo>
                      <a:pt x="7082" y="12592"/>
                      <a:pt x="7301" y="12533"/>
                      <a:pt x="7540" y="12473"/>
                    </a:cubicBezTo>
                    <a:cubicBezTo>
                      <a:pt x="8535" y="12095"/>
                      <a:pt x="8972" y="11001"/>
                      <a:pt x="8594" y="9847"/>
                    </a:cubicBezTo>
                    <a:cubicBezTo>
                      <a:pt x="8435" y="9310"/>
                      <a:pt x="8256" y="8733"/>
                      <a:pt x="8077" y="8236"/>
                    </a:cubicBezTo>
                    <a:cubicBezTo>
                      <a:pt x="8475" y="7918"/>
                      <a:pt x="8833" y="7619"/>
                      <a:pt x="9171" y="7261"/>
                    </a:cubicBezTo>
                    <a:cubicBezTo>
                      <a:pt x="9549" y="6824"/>
                      <a:pt x="9589" y="6068"/>
                      <a:pt x="9469" y="5531"/>
                    </a:cubicBezTo>
                    <a:cubicBezTo>
                      <a:pt x="9271" y="4735"/>
                      <a:pt x="8634" y="4237"/>
                      <a:pt x="7838" y="4237"/>
                    </a:cubicBezTo>
                    <a:lnTo>
                      <a:pt x="7142" y="4237"/>
                    </a:lnTo>
                    <a:cubicBezTo>
                      <a:pt x="7142" y="4158"/>
                      <a:pt x="7102" y="4098"/>
                      <a:pt x="7102" y="4039"/>
                    </a:cubicBezTo>
                    <a:cubicBezTo>
                      <a:pt x="7043" y="3482"/>
                      <a:pt x="6943" y="2944"/>
                      <a:pt x="6943" y="2447"/>
                    </a:cubicBezTo>
                    <a:cubicBezTo>
                      <a:pt x="6903" y="975"/>
                      <a:pt x="6068" y="378"/>
                      <a:pt x="5372" y="100"/>
                    </a:cubicBezTo>
                    <a:cubicBezTo>
                      <a:pt x="5193" y="40"/>
                      <a:pt x="4994" y="0"/>
                      <a:pt x="47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42863" dist="28575" dir="600000" algn="bl" rotWithShape="0">
                  <a:srgbClr val="000000">
                    <a:alpha val="1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9" name="Google Shape;1549;p30"/>
              <p:cNvSpPr/>
              <p:nvPr/>
            </p:nvSpPr>
            <p:spPr>
              <a:xfrm>
                <a:off x="6869709" y="1116408"/>
                <a:ext cx="179277" cy="202474"/>
              </a:xfrm>
              <a:custGeom>
                <a:avLst/>
                <a:gdLst/>
                <a:ahLst/>
                <a:cxnLst/>
                <a:rect l="l" t="t" r="r" b="b"/>
                <a:pathLst>
                  <a:path w="7520" h="10623" extrusionOk="0">
                    <a:moveTo>
                      <a:pt x="3755" y="0"/>
                    </a:moveTo>
                    <a:cubicBezTo>
                      <a:pt x="3676" y="0"/>
                      <a:pt x="3601" y="10"/>
                      <a:pt x="3561" y="40"/>
                    </a:cubicBezTo>
                    <a:cubicBezTo>
                      <a:pt x="3323" y="318"/>
                      <a:pt x="2984" y="637"/>
                      <a:pt x="2885" y="995"/>
                    </a:cubicBezTo>
                    <a:cubicBezTo>
                      <a:pt x="2666" y="1810"/>
                      <a:pt x="2547" y="2666"/>
                      <a:pt x="2388" y="3501"/>
                    </a:cubicBezTo>
                    <a:cubicBezTo>
                      <a:pt x="2304" y="4055"/>
                      <a:pt x="2220" y="4212"/>
                      <a:pt x="1826" y="4212"/>
                    </a:cubicBezTo>
                    <a:cubicBezTo>
                      <a:pt x="1753" y="4212"/>
                      <a:pt x="1669" y="4207"/>
                      <a:pt x="1572" y="4197"/>
                    </a:cubicBezTo>
                    <a:cubicBezTo>
                      <a:pt x="1453" y="4197"/>
                      <a:pt x="1353" y="4178"/>
                      <a:pt x="1234" y="4158"/>
                    </a:cubicBezTo>
                    <a:cubicBezTo>
                      <a:pt x="1203" y="4153"/>
                      <a:pt x="1170" y="4150"/>
                      <a:pt x="1136" y="4150"/>
                    </a:cubicBezTo>
                    <a:cubicBezTo>
                      <a:pt x="761" y="4150"/>
                      <a:pt x="252" y="4441"/>
                      <a:pt x="179" y="4715"/>
                    </a:cubicBezTo>
                    <a:cubicBezTo>
                      <a:pt x="0" y="5411"/>
                      <a:pt x="219" y="5809"/>
                      <a:pt x="896" y="6067"/>
                    </a:cubicBezTo>
                    <a:cubicBezTo>
                      <a:pt x="1512" y="6286"/>
                      <a:pt x="1652" y="6505"/>
                      <a:pt x="1413" y="7142"/>
                    </a:cubicBezTo>
                    <a:cubicBezTo>
                      <a:pt x="1293" y="7539"/>
                      <a:pt x="1134" y="7937"/>
                      <a:pt x="975" y="8295"/>
                    </a:cubicBezTo>
                    <a:cubicBezTo>
                      <a:pt x="796" y="8753"/>
                      <a:pt x="916" y="9171"/>
                      <a:pt x="1234" y="9489"/>
                    </a:cubicBezTo>
                    <a:cubicBezTo>
                      <a:pt x="1342" y="9613"/>
                      <a:pt x="1470" y="9658"/>
                      <a:pt x="1606" y="9658"/>
                    </a:cubicBezTo>
                    <a:cubicBezTo>
                      <a:pt x="1797" y="9658"/>
                      <a:pt x="2003" y="9570"/>
                      <a:pt x="2189" y="9489"/>
                    </a:cubicBezTo>
                    <a:cubicBezTo>
                      <a:pt x="2248" y="9469"/>
                      <a:pt x="2288" y="9449"/>
                      <a:pt x="2348" y="9389"/>
                    </a:cubicBezTo>
                    <a:cubicBezTo>
                      <a:pt x="2686" y="9111"/>
                      <a:pt x="3024" y="8852"/>
                      <a:pt x="3342" y="8554"/>
                    </a:cubicBezTo>
                    <a:cubicBezTo>
                      <a:pt x="3457" y="8429"/>
                      <a:pt x="3573" y="8365"/>
                      <a:pt x="3679" y="8365"/>
                    </a:cubicBezTo>
                    <a:cubicBezTo>
                      <a:pt x="3793" y="8365"/>
                      <a:pt x="3897" y="8439"/>
                      <a:pt x="3979" y="8594"/>
                    </a:cubicBezTo>
                    <a:cubicBezTo>
                      <a:pt x="4257" y="8992"/>
                      <a:pt x="4516" y="9409"/>
                      <a:pt x="4715" y="9847"/>
                    </a:cubicBezTo>
                    <a:cubicBezTo>
                      <a:pt x="4921" y="10323"/>
                      <a:pt x="5331" y="10622"/>
                      <a:pt x="5751" y="10622"/>
                    </a:cubicBezTo>
                    <a:cubicBezTo>
                      <a:pt x="5857" y="10622"/>
                      <a:pt x="5963" y="10603"/>
                      <a:pt x="6068" y="10563"/>
                    </a:cubicBezTo>
                    <a:cubicBezTo>
                      <a:pt x="6545" y="10384"/>
                      <a:pt x="6744" y="9827"/>
                      <a:pt x="6545" y="9191"/>
                    </a:cubicBezTo>
                    <a:cubicBezTo>
                      <a:pt x="6306" y="8395"/>
                      <a:pt x="6048" y="7599"/>
                      <a:pt x="5829" y="6943"/>
                    </a:cubicBezTo>
                    <a:cubicBezTo>
                      <a:pt x="6386" y="6445"/>
                      <a:pt x="6923" y="6087"/>
                      <a:pt x="7321" y="5610"/>
                    </a:cubicBezTo>
                    <a:cubicBezTo>
                      <a:pt x="7500" y="5451"/>
                      <a:pt x="7520" y="5053"/>
                      <a:pt x="7440" y="4774"/>
                    </a:cubicBezTo>
                    <a:cubicBezTo>
                      <a:pt x="7367" y="4442"/>
                      <a:pt x="7139" y="4213"/>
                      <a:pt x="6757" y="4213"/>
                    </a:cubicBezTo>
                    <a:cubicBezTo>
                      <a:pt x="6727" y="4213"/>
                      <a:pt x="6696" y="4214"/>
                      <a:pt x="6664" y="4217"/>
                    </a:cubicBezTo>
                    <a:cubicBezTo>
                      <a:pt x="6581" y="4228"/>
                      <a:pt x="6499" y="4231"/>
                      <a:pt x="6418" y="4231"/>
                    </a:cubicBezTo>
                    <a:cubicBezTo>
                      <a:pt x="6235" y="4231"/>
                      <a:pt x="6056" y="4213"/>
                      <a:pt x="5872" y="4213"/>
                    </a:cubicBezTo>
                    <a:cubicBezTo>
                      <a:pt x="5825" y="4213"/>
                      <a:pt x="5777" y="4214"/>
                      <a:pt x="5730" y="4217"/>
                    </a:cubicBezTo>
                    <a:cubicBezTo>
                      <a:pt x="5697" y="4221"/>
                      <a:pt x="5666" y="4223"/>
                      <a:pt x="5637" y="4223"/>
                    </a:cubicBezTo>
                    <a:cubicBezTo>
                      <a:pt x="5376" y="4223"/>
                      <a:pt x="5226" y="4068"/>
                      <a:pt x="5173" y="3800"/>
                    </a:cubicBezTo>
                    <a:cubicBezTo>
                      <a:pt x="5073" y="3004"/>
                      <a:pt x="4914" y="2228"/>
                      <a:pt x="4914" y="1432"/>
                    </a:cubicBezTo>
                    <a:cubicBezTo>
                      <a:pt x="4874" y="716"/>
                      <a:pt x="4635" y="279"/>
                      <a:pt x="3979" y="20"/>
                    </a:cubicBezTo>
                    <a:cubicBezTo>
                      <a:pt x="3919" y="10"/>
                      <a:pt x="3835" y="0"/>
                      <a:pt x="375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50" name="Google Shape;1550;p30"/>
            <p:cNvGrpSpPr/>
            <p:nvPr/>
          </p:nvGrpSpPr>
          <p:grpSpPr>
            <a:xfrm>
              <a:off x="4457700" y="4433638"/>
              <a:ext cx="228602" cy="240023"/>
              <a:chOff x="6842675" y="1094413"/>
              <a:chExt cx="228602" cy="240023"/>
            </a:xfrm>
          </p:grpSpPr>
          <p:sp>
            <p:nvSpPr>
              <p:cNvPr id="1551" name="Google Shape;1551;p30"/>
              <p:cNvSpPr/>
              <p:nvPr/>
            </p:nvSpPr>
            <p:spPr>
              <a:xfrm>
                <a:off x="6842675" y="1094413"/>
                <a:ext cx="228602" cy="240023"/>
              </a:xfrm>
              <a:custGeom>
                <a:avLst/>
                <a:gdLst/>
                <a:ahLst/>
                <a:cxnLst/>
                <a:rect l="l" t="t" r="r" b="b"/>
                <a:pathLst>
                  <a:path w="9589" h="12593" extrusionOk="0">
                    <a:moveTo>
                      <a:pt x="4775" y="0"/>
                    </a:moveTo>
                    <a:cubicBezTo>
                      <a:pt x="4277" y="0"/>
                      <a:pt x="3999" y="239"/>
                      <a:pt x="3820" y="398"/>
                    </a:cubicBezTo>
                    <a:lnTo>
                      <a:pt x="3720" y="537"/>
                    </a:lnTo>
                    <a:cubicBezTo>
                      <a:pt x="3462" y="836"/>
                      <a:pt x="3104" y="1234"/>
                      <a:pt x="2965" y="1751"/>
                    </a:cubicBezTo>
                    <a:cubicBezTo>
                      <a:pt x="2766" y="2487"/>
                      <a:pt x="2626" y="3263"/>
                      <a:pt x="2507" y="3979"/>
                    </a:cubicBezTo>
                    <a:lnTo>
                      <a:pt x="2487" y="4158"/>
                    </a:lnTo>
                    <a:cubicBezTo>
                      <a:pt x="2467" y="4158"/>
                      <a:pt x="2427" y="4158"/>
                      <a:pt x="2408" y="4138"/>
                    </a:cubicBezTo>
                    <a:cubicBezTo>
                      <a:pt x="2328" y="4138"/>
                      <a:pt x="2268" y="4118"/>
                      <a:pt x="2189" y="4118"/>
                    </a:cubicBezTo>
                    <a:cubicBezTo>
                      <a:pt x="1433" y="4118"/>
                      <a:pt x="478" y="4655"/>
                      <a:pt x="279" y="5451"/>
                    </a:cubicBezTo>
                    <a:cubicBezTo>
                      <a:pt x="1" y="6565"/>
                      <a:pt x="438" y="7460"/>
                      <a:pt x="1493" y="7918"/>
                    </a:cubicBezTo>
                    <a:cubicBezTo>
                      <a:pt x="1393" y="8156"/>
                      <a:pt x="1294" y="8415"/>
                      <a:pt x="1194" y="8693"/>
                    </a:cubicBezTo>
                    <a:lnTo>
                      <a:pt x="1115" y="8892"/>
                    </a:lnTo>
                    <a:cubicBezTo>
                      <a:pt x="796" y="9648"/>
                      <a:pt x="936" y="10484"/>
                      <a:pt x="1532" y="11120"/>
                    </a:cubicBezTo>
                    <a:cubicBezTo>
                      <a:pt x="1831" y="11439"/>
                      <a:pt x="2229" y="11618"/>
                      <a:pt x="2666" y="11618"/>
                    </a:cubicBezTo>
                    <a:cubicBezTo>
                      <a:pt x="3004" y="11618"/>
                      <a:pt x="3283" y="11518"/>
                      <a:pt x="3502" y="11419"/>
                    </a:cubicBezTo>
                    <a:lnTo>
                      <a:pt x="3601" y="11399"/>
                    </a:lnTo>
                    <a:cubicBezTo>
                      <a:pt x="3820" y="11319"/>
                      <a:pt x="3979" y="11200"/>
                      <a:pt x="4079" y="11120"/>
                    </a:cubicBezTo>
                    <a:cubicBezTo>
                      <a:pt x="4079" y="11120"/>
                      <a:pt x="4496" y="10742"/>
                      <a:pt x="4596" y="10683"/>
                    </a:cubicBezTo>
                    <a:cubicBezTo>
                      <a:pt x="4695" y="10842"/>
                      <a:pt x="4795" y="11041"/>
                      <a:pt x="4894" y="11220"/>
                    </a:cubicBezTo>
                    <a:cubicBezTo>
                      <a:pt x="5292" y="12075"/>
                      <a:pt x="6048" y="12592"/>
                      <a:pt x="6864" y="12592"/>
                    </a:cubicBezTo>
                    <a:cubicBezTo>
                      <a:pt x="7082" y="12592"/>
                      <a:pt x="7301" y="12533"/>
                      <a:pt x="7540" y="12473"/>
                    </a:cubicBezTo>
                    <a:cubicBezTo>
                      <a:pt x="8535" y="12095"/>
                      <a:pt x="8972" y="11001"/>
                      <a:pt x="8594" y="9847"/>
                    </a:cubicBezTo>
                    <a:cubicBezTo>
                      <a:pt x="8435" y="9310"/>
                      <a:pt x="8256" y="8733"/>
                      <a:pt x="8077" y="8236"/>
                    </a:cubicBezTo>
                    <a:cubicBezTo>
                      <a:pt x="8475" y="7918"/>
                      <a:pt x="8833" y="7619"/>
                      <a:pt x="9171" y="7261"/>
                    </a:cubicBezTo>
                    <a:cubicBezTo>
                      <a:pt x="9549" y="6824"/>
                      <a:pt x="9589" y="6068"/>
                      <a:pt x="9469" y="5531"/>
                    </a:cubicBezTo>
                    <a:cubicBezTo>
                      <a:pt x="9271" y="4735"/>
                      <a:pt x="8634" y="4237"/>
                      <a:pt x="7838" y="4237"/>
                    </a:cubicBezTo>
                    <a:lnTo>
                      <a:pt x="7142" y="4237"/>
                    </a:lnTo>
                    <a:cubicBezTo>
                      <a:pt x="7142" y="4158"/>
                      <a:pt x="7102" y="4098"/>
                      <a:pt x="7102" y="4039"/>
                    </a:cubicBezTo>
                    <a:cubicBezTo>
                      <a:pt x="7043" y="3482"/>
                      <a:pt x="6943" y="2944"/>
                      <a:pt x="6943" y="2447"/>
                    </a:cubicBezTo>
                    <a:cubicBezTo>
                      <a:pt x="6903" y="975"/>
                      <a:pt x="6068" y="378"/>
                      <a:pt x="5372" y="100"/>
                    </a:cubicBezTo>
                    <a:cubicBezTo>
                      <a:pt x="5193" y="40"/>
                      <a:pt x="4994" y="0"/>
                      <a:pt x="47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42863" dist="28575" dir="600000" algn="bl" rotWithShape="0">
                  <a:srgbClr val="000000">
                    <a:alpha val="1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2" name="Google Shape;1552;p30"/>
              <p:cNvSpPr/>
              <p:nvPr/>
            </p:nvSpPr>
            <p:spPr>
              <a:xfrm>
                <a:off x="6869709" y="1116408"/>
                <a:ext cx="179277" cy="202474"/>
              </a:xfrm>
              <a:custGeom>
                <a:avLst/>
                <a:gdLst/>
                <a:ahLst/>
                <a:cxnLst/>
                <a:rect l="l" t="t" r="r" b="b"/>
                <a:pathLst>
                  <a:path w="7520" h="10623" extrusionOk="0">
                    <a:moveTo>
                      <a:pt x="3755" y="0"/>
                    </a:moveTo>
                    <a:cubicBezTo>
                      <a:pt x="3676" y="0"/>
                      <a:pt x="3601" y="10"/>
                      <a:pt x="3561" y="40"/>
                    </a:cubicBezTo>
                    <a:cubicBezTo>
                      <a:pt x="3323" y="318"/>
                      <a:pt x="2984" y="637"/>
                      <a:pt x="2885" y="995"/>
                    </a:cubicBezTo>
                    <a:cubicBezTo>
                      <a:pt x="2666" y="1810"/>
                      <a:pt x="2547" y="2666"/>
                      <a:pt x="2388" y="3501"/>
                    </a:cubicBezTo>
                    <a:cubicBezTo>
                      <a:pt x="2304" y="4055"/>
                      <a:pt x="2220" y="4212"/>
                      <a:pt x="1826" y="4212"/>
                    </a:cubicBezTo>
                    <a:cubicBezTo>
                      <a:pt x="1753" y="4212"/>
                      <a:pt x="1669" y="4207"/>
                      <a:pt x="1572" y="4197"/>
                    </a:cubicBezTo>
                    <a:cubicBezTo>
                      <a:pt x="1453" y="4197"/>
                      <a:pt x="1353" y="4178"/>
                      <a:pt x="1234" y="4158"/>
                    </a:cubicBezTo>
                    <a:cubicBezTo>
                      <a:pt x="1203" y="4153"/>
                      <a:pt x="1170" y="4150"/>
                      <a:pt x="1136" y="4150"/>
                    </a:cubicBezTo>
                    <a:cubicBezTo>
                      <a:pt x="761" y="4150"/>
                      <a:pt x="252" y="4441"/>
                      <a:pt x="179" y="4715"/>
                    </a:cubicBezTo>
                    <a:cubicBezTo>
                      <a:pt x="0" y="5411"/>
                      <a:pt x="219" y="5809"/>
                      <a:pt x="896" y="6067"/>
                    </a:cubicBezTo>
                    <a:cubicBezTo>
                      <a:pt x="1512" y="6286"/>
                      <a:pt x="1652" y="6505"/>
                      <a:pt x="1413" y="7142"/>
                    </a:cubicBezTo>
                    <a:cubicBezTo>
                      <a:pt x="1293" y="7539"/>
                      <a:pt x="1134" y="7937"/>
                      <a:pt x="975" y="8295"/>
                    </a:cubicBezTo>
                    <a:cubicBezTo>
                      <a:pt x="796" y="8753"/>
                      <a:pt x="916" y="9171"/>
                      <a:pt x="1234" y="9489"/>
                    </a:cubicBezTo>
                    <a:cubicBezTo>
                      <a:pt x="1342" y="9613"/>
                      <a:pt x="1470" y="9658"/>
                      <a:pt x="1606" y="9658"/>
                    </a:cubicBezTo>
                    <a:cubicBezTo>
                      <a:pt x="1797" y="9658"/>
                      <a:pt x="2003" y="9570"/>
                      <a:pt x="2189" y="9489"/>
                    </a:cubicBezTo>
                    <a:cubicBezTo>
                      <a:pt x="2248" y="9469"/>
                      <a:pt x="2288" y="9449"/>
                      <a:pt x="2348" y="9389"/>
                    </a:cubicBezTo>
                    <a:cubicBezTo>
                      <a:pt x="2686" y="9111"/>
                      <a:pt x="3024" y="8852"/>
                      <a:pt x="3342" y="8554"/>
                    </a:cubicBezTo>
                    <a:cubicBezTo>
                      <a:pt x="3457" y="8429"/>
                      <a:pt x="3573" y="8365"/>
                      <a:pt x="3679" y="8365"/>
                    </a:cubicBezTo>
                    <a:cubicBezTo>
                      <a:pt x="3793" y="8365"/>
                      <a:pt x="3897" y="8439"/>
                      <a:pt x="3979" y="8594"/>
                    </a:cubicBezTo>
                    <a:cubicBezTo>
                      <a:pt x="4257" y="8992"/>
                      <a:pt x="4516" y="9409"/>
                      <a:pt x="4715" y="9847"/>
                    </a:cubicBezTo>
                    <a:cubicBezTo>
                      <a:pt x="4921" y="10323"/>
                      <a:pt x="5331" y="10622"/>
                      <a:pt x="5751" y="10622"/>
                    </a:cubicBezTo>
                    <a:cubicBezTo>
                      <a:pt x="5857" y="10622"/>
                      <a:pt x="5963" y="10603"/>
                      <a:pt x="6068" y="10563"/>
                    </a:cubicBezTo>
                    <a:cubicBezTo>
                      <a:pt x="6545" y="10384"/>
                      <a:pt x="6744" y="9827"/>
                      <a:pt x="6545" y="9191"/>
                    </a:cubicBezTo>
                    <a:cubicBezTo>
                      <a:pt x="6306" y="8395"/>
                      <a:pt x="6048" y="7599"/>
                      <a:pt x="5829" y="6943"/>
                    </a:cubicBezTo>
                    <a:cubicBezTo>
                      <a:pt x="6386" y="6445"/>
                      <a:pt x="6923" y="6087"/>
                      <a:pt x="7321" y="5610"/>
                    </a:cubicBezTo>
                    <a:cubicBezTo>
                      <a:pt x="7500" y="5451"/>
                      <a:pt x="7520" y="5053"/>
                      <a:pt x="7440" y="4774"/>
                    </a:cubicBezTo>
                    <a:cubicBezTo>
                      <a:pt x="7367" y="4442"/>
                      <a:pt x="7139" y="4213"/>
                      <a:pt x="6757" y="4213"/>
                    </a:cubicBezTo>
                    <a:cubicBezTo>
                      <a:pt x="6727" y="4213"/>
                      <a:pt x="6696" y="4214"/>
                      <a:pt x="6664" y="4217"/>
                    </a:cubicBezTo>
                    <a:cubicBezTo>
                      <a:pt x="6581" y="4228"/>
                      <a:pt x="6499" y="4231"/>
                      <a:pt x="6418" y="4231"/>
                    </a:cubicBezTo>
                    <a:cubicBezTo>
                      <a:pt x="6235" y="4231"/>
                      <a:pt x="6056" y="4213"/>
                      <a:pt x="5872" y="4213"/>
                    </a:cubicBezTo>
                    <a:cubicBezTo>
                      <a:pt x="5825" y="4213"/>
                      <a:pt x="5777" y="4214"/>
                      <a:pt x="5730" y="4217"/>
                    </a:cubicBezTo>
                    <a:cubicBezTo>
                      <a:pt x="5697" y="4221"/>
                      <a:pt x="5666" y="4223"/>
                      <a:pt x="5637" y="4223"/>
                    </a:cubicBezTo>
                    <a:cubicBezTo>
                      <a:pt x="5376" y="4223"/>
                      <a:pt x="5226" y="4068"/>
                      <a:pt x="5173" y="3800"/>
                    </a:cubicBezTo>
                    <a:cubicBezTo>
                      <a:pt x="5073" y="3004"/>
                      <a:pt x="4914" y="2228"/>
                      <a:pt x="4914" y="1432"/>
                    </a:cubicBezTo>
                    <a:cubicBezTo>
                      <a:pt x="4874" y="716"/>
                      <a:pt x="4635" y="279"/>
                      <a:pt x="3979" y="20"/>
                    </a:cubicBezTo>
                    <a:cubicBezTo>
                      <a:pt x="3919" y="10"/>
                      <a:pt x="3835" y="0"/>
                      <a:pt x="375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53" name="Google Shape;1553;p30"/>
            <p:cNvGrpSpPr/>
            <p:nvPr/>
          </p:nvGrpSpPr>
          <p:grpSpPr>
            <a:xfrm>
              <a:off x="3991750" y="723425"/>
              <a:ext cx="228602" cy="240023"/>
              <a:chOff x="6842675" y="1094413"/>
              <a:chExt cx="228602" cy="240023"/>
            </a:xfrm>
          </p:grpSpPr>
          <p:sp>
            <p:nvSpPr>
              <p:cNvPr id="1554" name="Google Shape;1554;p30"/>
              <p:cNvSpPr/>
              <p:nvPr/>
            </p:nvSpPr>
            <p:spPr>
              <a:xfrm>
                <a:off x="6842675" y="1094413"/>
                <a:ext cx="228602" cy="240023"/>
              </a:xfrm>
              <a:custGeom>
                <a:avLst/>
                <a:gdLst/>
                <a:ahLst/>
                <a:cxnLst/>
                <a:rect l="l" t="t" r="r" b="b"/>
                <a:pathLst>
                  <a:path w="9589" h="12593" extrusionOk="0">
                    <a:moveTo>
                      <a:pt x="4775" y="0"/>
                    </a:moveTo>
                    <a:cubicBezTo>
                      <a:pt x="4277" y="0"/>
                      <a:pt x="3999" y="239"/>
                      <a:pt x="3820" y="398"/>
                    </a:cubicBezTo>
                    <a:lnTo>
                      <a:pt x="3720" y="537"/>
                    </a:lnTo>
                    <a:cubicBezTo>
                      <a:pt x="3462" y="836"/>
                      <a:pt x="3104" y="1234"/>
                      <a:pt x="2965" y="1751"/>
                    </a:cubicBezTo>
                    <a:cubicBezTo>
                      <a:pt x="2766" y="2487"/>
                      <a:pt x="2626" y="3263"/>
                      <a:pt x="2507" y="3979"/>
                    </a:cubicBezTo>
                    <a:lnTo>
                      <a:pt x="2487" y="4158"/>
                    </a:lnTo>
                    <a:cubicBezTo>
                      <a:pt x="2467" y="4158"/>
                      <a:pt x="2427" y="4158"/>
                      <a:pt x="2408" y="4138"/>
                    </a:cubicBezTo>
                    <a:cubicBezTo>
                      <a:pt x="2328" y="4138"/>
                      <a:pt x="2268" y="4118"/>
                      <a:pt x="2189" y="4118"/>
                    </a:cubicBezTo>
                    <a:cubicBezTo>
                      <a:pt x="1433" y="4118"/>
                      <a:pt x="478" y="4655"/>
                      <a:pt x="279" y="5451"/>
                    </a:cubicBezTo>
                    <a:cubicBezTo>
                      <a:pt x="1" y="6565"/>
                      <a:pt x="438" y="7460"/>
                      <a:pt x="1493" y="7918"/>
                    </a:cubicBezTo>
                    <a:cubicBezTo>
                      <a:pt x="1393" y="8156"/>
                      <a:pt x="1294" y="8415"/>
                      <a:pt x="1194" y="8693"/>
                    </a:cubicBezTo>
                    <a:lnTo>
                      <a:pt x="1115" y="8892"/>
                    </a:lnTo>
                    <a:cubicBezTo>
                      <a:pt x="796" y="9648"/>
                      <a:pt x="936" y="10484"/>
                      <a:pt x="1532" y="11120"/>
                    </a:cubicBezTo>
                    <a:cubicBezTo>
                      <a:pt x="1831" y="11439"/>
                      <a:pt x="2229" y="11618"/>
                      <a:pt x="2666" y="11618"/>
                    </a:cubicBezTo>
                    <a:cubicBezTo>
                      <a:pt x="3004" y="11618"/>
                      <a:pt x="3283" y="11518"/>
                      <a:pt x="3502" y="11419"/>
                    </a:cubicBezTo>
                    <a:lnTo>
                      <a:pt x="3601" y="11399"/>
                    </a:lnTo>
                    <a:cubicBezTo>
                      <a:pt x="3820" y="11319"/>
                      <a:pt x="3979" y="11200"/>
                      <a:pt x="4079" y="11120"/>
                    </a:cubicBezTo>
                    <a:cubicBezTo>
                      <a:pt x="4079" y="11120"/>
                      <a:pt x="4496" y="10742"/>
                      <a:pt x="4596" y="10683"/>
                    </a:cubicBezTo>
                    <a:cubicBezTo>
                      <a:pt x="4695" y="10842"/>
                      <a:pt x="4795" y="11041"/>
                      <a:pt x="4894" y="11220"/>
                    </a:cubicBezTo>
                    <a:cubicBezTo>
                      <a:pt x="5292" y="12075"/>
                      <a:pt x="6048" y="12592"/>
                      <a:pt x="6864" y="12592"/>
                    </a:cubicBezTo>
                    <a:cubicBezTo>
                      <a:pt x="7082" y="12592"/>
                      <a:pt x="7301" y="12533"/>
                      <a:pt x="7540" y="12473"/>
                    </a:cubicBezTo>
                    <a:cubicBezTo>
                      <a:pt x="8535" y="12095"/>
                      <a:pt x="8972" y="11001"/>
                      <a:pt x="8594" y="9847"/>
                    </a:cubicBezTo>
                    <a:cubicBezTo>
                      <a:pt x="8435" y="9310"/>
                      <a:pt x="8256" y="8733"/>
                      <a:pt x="8077" y="8236"/>
                    </a:cubicBezTo>
                    <a:cubicBezTo>
                      <a:pt x="8475" y="7918"/>
                      <a:pt x="8833" y="7619"/>
                      <a:pt x="9171" y="7261"/>
                    </a:cubicBezTo>
                    <a:cubicBezTo>
                      <a:pt x="9549" y="6824"/>
                      <a:pt x="9589" y="6068"/>
                      <a:pt x="9469" y="5531"/>
                    </a:cubicBezTo>
                    <a:cubicBezTo>
                      <a:pt x="9271" y="4735"/>
                      <a:pt x="8634" y="4237"/>
                      <a:pt x="7838" y="4237"/>
                    </a:cubicBezTo>
                    <a:lnTo>
                      <a:pt x="7142" y="4237"/>
                    </a:lnTo>
                    <a:cubicBezTo>
                      <a:pt x="7142" y="4158"/>
                      <a:pt x="7102" y="4098"/>
                      <a:pt x="7102" y="4039"/>
                    </a:cubicBezTo>
                    <a:cubicBezTo>
                      <a:pt x="7043" y="3482"/>
                      <a:pt x="6943" y="2944"/>
                      <a:pt x="6943" y="2447"/>
                    </a:cubicBezTo>
                    <a:cubicBezTo>
                      <a:pt x="6903" y="975"/>
                      <a:pt x="6068" y="378"/>
                      <a:pt x="5372" y="100"/>
                    </a:cubicBezTo>
                    <a:cubicBezTo>
                      <a:pt x="5193" y="40"/>
                      <a:pt x="4994" y="0"/>
                      <a:pt x="47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42863" dist="28575" dir="600000" algn="bl" rotWithShape="0">
                  <a:srgbClr val="000000">
                    <a:alpha val="1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5" name="Google Shape;1555;p30"/>
              <p:cNvSpPr/>
              <p:nvPr/>
            </p:nvSpPr>
            <p:spPr>
              <a:xfrm>
                <a:off x="6869709" y="1116408"/>
                <a:ext cx="179277" cy="202474"/>
              </a:xfrm>
              <a:custGeom>
                <a:avLst/>
                <a:gdLst/>
                <a:ahLst/>
                <a:cxnLst/>
                <a:rect l="l" t="t" r="r" b="b"/>
                <a:pathLst>
                  <a:path w="7520" h="10623" extrusionOk="0">
                    <a:moveTo>
                      <a:pt x="3755" y="0"/>
                    </a:moveTo>
                    <a:cubicBezTo>
                      <a:pt x="3676" y="0"/>
                      <a:pt x="3601" y="10"/>
                      <a:pt x="3561" y="40"/>
                    </a:cubicBezTo>
                    <a:cubicBezTo>
                      <a:pt x="3323" y="318"/>
                      <a:pt x="2984" y="637"/>
                      <a:pt x="2885" y="995"/>
                    </a:cubicBezTo>
                    <a:cubicBezTo>
                      <a:pt x="2666" y="1810"/>
                      <a:pt x="2547" y="2666"/>
                      <a:pt x="2388" y="3501"/>
                    </a:cubicBezTo>
                    <a:cubicBezTo>
                      <a:pt x="2304" y="4055"/>
                      <a:pt x="2220" y="4212"/>
                      <a:pt x="1826" y="4212"/>
                    </a:cubicBezTo>
                    <a:cubicBezTo>
                      <a:pt x="1753" y="4212"/>
                      <a:pt x="1669" y="4207"/>
                      <a:pt x="1572" y="4197"/>
                    </a:cubicBezTo>
                    <a:cubicBezTo>
                      <a:pt x="1453" y="4197"/>
                      <a:pt x="1353" y="4178"/>
                      <a:pt x="1234" y="4158"/>
                    </a:cubicBezTo>
                    <a:cubicBezTo>
                      <a:pt x="1203" y="4153"/>
                      <a:pt x="1170" y="4150"/>
                      <a:pt x="1136" y="4150"/>
                    </a:cubicBezTo>
                    <a:cubicBezTo>
                      <a:pt x="761" y="4150"/>
                      <a:pt x="252" y="4441"/>
                      <a:pt x="179" y="4715"/>
                    </a:cubicBezTo>
                    <a:cubicBezTo>
                      <a:pt x="0" y="5411"/>
                      <a:pt x="219" y="5809"/>
                      <a:pt x="896" y="6067"/>
                    </a:cubicBezTo>
                    <a:cubicBezTo>
                      <a:pt x="1512" y="6286"/>
                      <a:pt x="1652" y="6505"/>
                      <a:pt x="1413" y="7142"/>
                    </a:cubicBezTo>
                    <a:cubicBezTo>
                      <a:pt x="1293" y="7539"/>
                      <a:pt x="1134" y="7937"/>
                      <a:pt x="975" y="8295"/>
                    </a:cubicBezTo>
                    <a:cubicBezTo>
                      <a:pt x="796" y="8753"/>
                      <a:pt x="916" y="9171"/>
                      <a:pt x="1234" y="9489"/>
                    </a:cubicBezTo>
                    <a:cubicBezTo>
                      <a:pt x="1342" y="9613"/>
                      <a:pt x="1470" y="9658"/>
                      <a:pt x="1606" y="9658"/>
                    </a:cubicBezTo>
                    <a:cubicBezTo>
                      <a:pt x="1797" y="9658"/>
                      <a:pt x="2003" y="9570"/>
                      <a:pt x="2189" y="9489"/>
                    </a:cubicBezTo>
                    <a:cubicBezTo>
                      <a:pt x="2248" y="9469"/>
                      <a:pt x="2288" y="9449"/>
                      <a:pt x="2348" y="9389"/>
                    </a:cubicBezTo>
                    <a:cubicBezTo>
                      <a:pt x="2686" y="9111"/>
                      <a:pt x="3024" y="8852"/>
                      <a:pt x="3342" y="8554"/>
                    </a:cubicBezTo>
                    <a:cubicBezTo>
                      <a:pt x="3457" y="8429"/>
                      <a:pt x="3573" y="8365"/>
                      <a:pt x="3679" y="8365"/>
                    </a:cubicBezTo>
                    <a:cubicBezTo>
                      <a:pt x="3793" y="8365"/>
                      <a:pt x="3897" y="8439"/>
                      <a:pt x="3979" y="8594"/>
                    </a:cubicBezTo>
                    <a:cubicBezTo>
                      <a:pt x="4257" y="8992"/>
                      <a:pt x="4516" y="9409"/>
                      <a:pt x="4715" y="9847"/>
                    </a:cubicBezTo>
                    <a:cubicBezTo>
                      <a:pt x="4921" y="10323"/>
                      <a:pt x="5331" y="10622"/>
                      <a:pt x="5751" y="10622"/>
                    </a:cubicBezTo>
                    <a:cubicBezTo>
                      <a:pt x="5857" y="10622"/>
                      <a:pt x="5963" y="10603"/>
                      <a:pt x="6068" y="10563"/>
                    </a:cubicBezTo>
                    <a:cubicBezTo>
                      <a:pt x="6545" y="10384"/>
                      <a:pt x="6744" y="9827"/>
                      <a:pt x="6545" y="9191"/>
                    </a:cubicBezTo>
                    <a:cubicBezTo>
                      <a:pt x="6306" y="8395"/>
                      <a:pt x="6048" y="7599"/>
                      <a:pt x="5829" y="6943"/>
                    </a:cubicBezTo>
                    <a:cubicBezTo>
                      <a:pt x="6386" y="6445"/>
                      <a:pt x="6923" y="6087"/>
                      <a:pt x="7321" y="5610"/>
                    </a:cubicBezTo>
                    <a:cubicBezTo>
                      <a:pt x="7500" y="5451"/>
                      <a:pt x="7520" y="5053"/>
                      <a:pt x="7440" y="4774"/>
                    </a:cubicBezTo>
                    <a:cubicBezTo>
                      <a:pt x="7367" y="4442"/>
                      <a:pt x="7139" y="4213"/>
                      <a:pt x="6757" y="4213"/>
                    </a:cubicBezTo>
                    <a:cubicBezTo>
                      <a:pt x="6727" y="4213"/>
                      <a:pt x="6696" y="4214"/>
                      <a:pt x="6664" y="4217"/>
                    </a:cubicBezTo>
                    <a:cubicBezTo>
                      <a:pt x="6581" y="4228"/>
                      <a:pt x="6499" y="4231"/>
                      <a:pt x="6418" y="4231"/>
                    </a:cubicBezTo>
                    <a:cubicBezTo>
                      <a:pt x="6235" y="4231"/>
                      <a:pt x="6056" y="4213"/>
                      <a:pt x="5872" y="4213"/>
                    </a:cubicBezTo>
                    <a:cubicBezTo>
                      <a:pt x="5825" y="4213"/>
                      <a:pt x="5777" y="4214"/>
                      <a:pt x="5730" y="4217"/>
                    </a:cubicBezTo>
                    <a:cubicBezTo>
                      <a:pt x="5697" y="4221"/>
                      <a:pt x="5666" y="4223"/>
                      <a:pt x="5637" y="4223"/>
                    </a:cubicBezTo>
                    <a:cubicBezTo>
                      <a:pt x="5376" y="4223"/>
                      <a:pt x="5226" y="4068"/>
                      <a:pt x="5173" y="3800"/>
                    </a:cubicBezTo>
                    <a:cubicBezTo>
                      <a:pt x="5073" y="3004"/>
                      <a:pt x="4914" y="2228"/>
                      <a:pt x="4914" y="1432"/>
                    </a:cubicBezTo>
                    <a:cubicBezTo>
                      <a:pt x="4874" y="716"/>
                      <a:pt x="4635" y="279"/>
                      <a:pt x="3979" y="20"/>
                    </a:cubicBezTo>
                    <a:cubicBezTo>
                      <a:pt x="3919" y="10"/>
                      <a:pt x="3835" y="0"/>
                      <a:pt x="375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56" name="Google Shape;1556;p30"/>
            <p:cNvGrpSpPr/>
            <p:nvPr/>
          </p:nvGrpSpPr>
          <p:grpSpPr>
            <a:xfrm>
              <a:off x="7913099" y="4535600"/>
              <a:ext cx="131688" cy="145801"/>
              <a:chOff x="392069" y="2889775"/>
              <a:chExt cx="260150" cy="285213"/>
            </a:xfrm>
          </p:grpSpPr>
          <p:sp>
            <p:nvSpPr>
              <p:cNvPr id="1557" name="Google Shape;1557;p30"/>
              <p:cNvSpPr/>
              <p:nvPr/>
            </p:nvSpPr>
            <p:spPr>
              <a:xfrm>
                <a:off x="562197" y="3001686"/>
                <a:ext cx="90023" cy="127697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1610" extrusionOk="0">
                    <a:moveTo>
                      <a:pt x="559" y="1"/>
                    </a:moveTo>
                    <a:cubicBezTo>
                      <a:pt x="299" y="1"/>
                      <a:pt x="97" y="196"/>
                      <a:pt x="40" y="500"/>
                    </a:cubicBezTo>
                    <a:cubicBezTo>
                      <a:pt x="20" y="659"/>
                      <a:pt x="0" y="838"/>
                      <a:pt x="0" y="977"/>
                    </a:cubicBezTo>
                    <a:cubicBezTo>
                      <a:pt x="0" y="1275"/>
                      <a:pt x="199" y="1554"/>
                      <a:pt x="498" y="1594"/>
                    </a:cubicBezTo>
                    <a:cubicBezTo>
                      <a:pt x="550" y="1604"/>
                      <a:pt x="598" y="1610"/>
                      <a:pt x="641" y="1610"/>
                    </a:cubicBezTo>
                    <a:cubicBezTo>
                      <a:pt x="845" y="1610"/>
                      <a:pt x="956" y="1487"/>
                      <a:pt x="1055" y="1176"/>
                    </a:cubicBezTo>
                    <a:cubicBezTo>
                      <a:pt x="1114" y="1037"/>
                      <a:pt x="1114" y="877"/>
                      <a:pt x="1134" y="758"/>
                    </a:cubicBezTo>
                    <a:cubicBezTo>
                      <a:pt x="1134" y="679"/>
                      <a:pt x="1134" y="619"/>
                      <a:pt x="1095" y="539"/>
                    </a:cubicBezTo>
                    <a:cubicBezTo>
                      <a:pt x="955" y="141"/>
                      <a:pt x="915" y="42"/>
                      <a:pt x="597" y="2"/>
                    </a:cubicBezTo>
                    <a:cubicBezTo>
                      <a:pt x="584" y="1"/>
                      <a:pt x="572" y="1"/>
                      <a:pt x="55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8" name="Google Shape;1558;p30"/>
              <p:cNvSpPr/>
              <p:nvPr/>
            </p:nvSpPr>
            <p:spPr>
              <a:xfrm>
                <a:off x="392069" y="3074654"/>
                <a:ext cx="102396" cy="100333"/>
              </a:xfrm>
              <a:custGeom>
                <a:avLst/>
                <a:gdLst/>
                <a:ahLst/>
                <a:cxnLst/>
                <a:rect l="l" t="t" r="r" b="b"/>
                <a:pathLst>
                  <a:path w="1291" h="1265" extrusionOk="0">
                    <a:moveTo>
                      <a:pt x="850" y="1"/>
                    </a:moveTo>
                    <a:cubicBezTo>
                      <a:pt x="455" y="1"/>
                      <a:pt x="1" y="377"/>
                      <a:pt x="17" y="753"/>
                    </a:cubicBezTo>
                    <a:cubicBezTo>
                      <a:pt x="50" y="1122"/>
                      <a:pt x="197" y="1265"/>
                      <a:pt x="457" y="1265"/>
                    </a:cubicBezTo>
                    <a:cubicBezTo>
                      <a:pt x="505" y="1265"/>
                      <a:pt x="557" y="1260"/>
                      <a:pt x="614" y="1251"/>
                    </a:cubicBezTo>
                    <a:cubicBezTo>
                      <a:pt x="952" y="1231"/>
                      <a:pt x="1270" y="793"/>
                      <a:pt x="1290" y="256"/>
                    </a:cubicBezTo>
                    <a:cubicBezTo>
                      <a:pt x="1270" y="216"/>
                      <a:pt x="1191" y="117"/>
                      <a:pt x="1091" y="57"/>
                    </a:cubicBezTo>
                    <a:cubicBezTo>
                      <a:pt x="1017" y="18"/>
                      <a:pt x="935" y="1"/>
                      <a:pt x="850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9" name="Google Shape;1559;p30"/>
              <p:cNvSpPr/>
              <p:nvPr/>
            </p:nvSpPr>
            <p:spPr>
              <a:xfrm>
                <a:off x="412294" y="2889775"/>
                <a:ext cx="88436" cy="85343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076" extrusionOk="0">
                    <a:moveTo>
                      <a:pt x="538" y="1"/>
                    </a:moveTo>
                    <a:cubicBezTo>
                      <a:pt x="160" y="1"/>
                      <a:pt x="1" y="180"/>
                      <a:pt x="1" y="538"/>
                    </a:cubicBezTo>
                    <a:cubicBezTo>
                      <a:pt x="1" y="856"/>
                      <a:pt x="219" y="1075"/>
                      <a:pt x="518" y="1075"/>
                    </a:cubicBezTo>
                    <a:cubicBezTo>
                      <a:pt x="816" y="1075"/>
                      <a:pt x="1095" y="876"/>
                      <a:pt x="1095" y="598"/>
                    </a:cubicBezTo>
                    <a:cubicBezTo>
                      <a:pt x="1115" y="240"/>
                      <a:pt x="896" y="1"/>
                      <a:pt x="53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60" name="Google Shape;1560;p30"/>
            <p:cNvGrpSpPr/>
            <p:nvPr/>
          </p:nvGrpSpPr>
          <p:grpSpPr>
            <a:xfrm>
              <a:off x="8216531" y="2900448"/>
              <a:ext cx="182877" cy="192070"/>
              <a:chOff x="1509202" y="3627389"/>
              <a:chExt cx="334389" cy="343350"/>
            </a:xfrm>
          </p:grpSpPr>
          <p:sp>
            <p:nvSpPr>
              <p:cNvPr id="1561" name="Google Shape;1561;p30"/>
              <p:cNvSpPr/>
              <p:nvPr/>
            </p:nvSpPr>
            <p:spPr>
              <a:xfrm>
                <a:off x="1682423" y="3627389"/>
                <a:ext cx="137294" cy="157361"/>
              </a:xfrm>
              <a:custGeom>
                <a:avLst/>
                <a:gdLst/>
                <a:ahLst/>
                <a:cxnLst/>
                <a:rect l="l" t="t" r="r" b="b"/>
                <a:pathLst>
                  <a:path w="1731" h="1984" extrusionOk="0">
                    <a:moveTo>
                      <a:pt x="1066" y="0"/>
                    </a:moveTo>
                    <a:cubicBezTo>
                      <a:pt x="973" y="0"/>
                      <a:pt x="881" y="37"/>
                      <a:pt x="816" y="130"/>
                    </a:cubicBezTo>
                    <a:cubicBezTo>
                      <a:pt x="637" y="329"/>
                      <a:pt x="458" y="548"/>
                      <a:pt x="338" y="786"/>
                    </a:cubicBezTo>
                    <a:cubicBezTo>
                      <a:pt x="219" y="1025"/>
                      <a:pt x="120" y="1284"/>
                      <a:pt x="0" y="1582"/>
                    </a:cubicBezTo>
                    <a:cubicBezTo>
                      <a:pt x="159" y="1721"/>
                      <a:pt x="299" y="1920"/>
                      <a:pt x="438" y="1980"/>
                    </a:cubicBezTo>
                    <a:cubicBezTo>
                      <a:pt x="454" y="1982"/>
                      <a:pt x="472" y="1983"/>
                      <a:pt x="490" y="1983"/>
                    </a:cubicBezTo>
                    <a:cubicBezTo>
                      <a:pt x="648" y="1983"/>
                      <a:pt x="864" y="1908"/>
                      <a:pt x="935" y="1801"/>
                    </a:cubicBezTo>
                    <a:cubicBezTo>
                      <a:pt x="1194" y="1443"/>
                      <a:pt x="1353" y="1025"/>
                      <a:pt x="1592" y="647"/>
                    </a:cubicBezTo>
                    <a:cubicBezTo>
                      <a:pt x="1731" y="349"/>
                      <a:pt x="1512" y="229"/>
                      <a:pt x="1353" y="110"/>
                    </a:cubicBezTo>
                    <a:cubicBezTo>
                      <a:pt x="1279" y="47"/>
                      <a:pt x="1172" y="0"/>
                      <a:pt x="106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2" name="Google Shape;1562;p30"/>
              <p:cNvSpPr/>
              <p:nvPr/>
            </p:nvSpPr>
            <p:spPr>
              <a:xfrm>
                <a:off x="1532520" y="3845739"/>
                <a:ext cx="112072" cy="125000"/>
              </a:xfrm>
              <a:custGeom>
                <a:avLst/>
                <a:gdLst/>
                <a:ahLst/>
                <a:cxnLst/>
                <a:rect l="l" t="t" r="r" b="b"/>
                <a:pathLst>
                  <a:path w="1413" h="1576" extrusionOk="0">
                    <a:moveTo>
                      <a:pt x="828" y="0"/>
                    </a:moveTo>
                    <a:cubicBezTo>
                      <a:pt x="717" y="0"/>
                      <a:pt x="605" y="51"/>
                      <a:pt x="518" y="162"/>
                    </a:cubicBezTo>
                    <a:cubicBezTo>
                      <a:pt x="319" y="421"/>
                      <a:pt x="199" y="739"/>
                      <a:pt x="0" y="1077"/>
                    </a:cubicBezTo>
                    <a:cubicBezTo>
                      <a:pt x="140" y="1276"/>
                      <a:pt x="239" y="1475"/>
                      <a:pt x="358" y="1554"/>
                    </a:cubicBezTo>
                    <a:cubicBezTo>
                      <a:pt x="392" y="1569"/>
                      <a:pt x="429" y="1575"/>
                      <a:pt x="469" y="1575"/>
                    </a:cubicBezTo>
                    <a:cubicBezTo>
                      <a:pt x="595" y="1575"/>
                      <a:pt x="740" y="1511"/>
                      <a:pt x="816" y="1435"/>
                    </a:cubicBezTo>
                    <a:cubicBezTo>
                      <a:pt x="1035" y="1216"/>
                      <a:pt x="1214" y="918"/>
                      <a:pt x="1353" y="639"/>
                    </a:cubicBezTo>
                    <a:cubicBezTo>
                      <a:pt x="1413" y="560"/>
                      <a:pt x="1293" y="421"/>
                      <a:pt x="1234" y="321"/>
                    </a:cubicBezTo>
                    <a:cubicBezTo>
                      <a:pt x="1162" y="117"/>
                      <a:pt x="996" y="0"/>
                      <a:pt x="82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3" name="Google Shape;1563;p30"/>
              <p:cNvSpPr/>
              <p:nvPr/>
            </p:nvSpPr>
            <p:spPr>
              <a:xfrm>
                <a:off x="1509202" y="3690999"/>
                <a:ext cx="125952" cy="103110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00" extrusionOk="0">
                    <a:moveTo>
                      <a:pt x="534" y="0"/>
                    </a:moveTo>
                    <a:cubicBezTo>
                      <a:pt x="186" y="0"/>
                      <a:pt x="0" y="250"/>
                      <a:pt x="56" y="621"/>
                    </a:cubicBezTo>
                    <a:cubicBezTo>
                      <a:pt x="125" y="952"/>
                      <a:pt x="654" y="1299"/>
                      <a:pt x="1038" y="1299"/>
                    </a:cubicBezTo>
                    <a:cubicBezTo>
                      <a:pt x="1092" y="1299"/>
                      <a:pt x="1143" y="1292"/>
                      <a:pt x="1190" y="1277"/>
                    </a:cubicBezTo>
                    <a:cubicBezTo>
                      <a:pt x="1329" y="1198"/>
                      <a:pt x="1587" y="840"/>
                      <a:pt x="1528" y="701"/>
                    </a:cubicBezTo>
                    <a:cubicBezTo>
                      <a:pt x="1488" y="462"/>
                      <a:pt x="851" y="4"/>
                      <a:pt x="613" y="4"/>
                    </a:cubicBezTo>
                    <a:cubicBezTo>
                      <a:pt x="586" y="2"/>
                      <a:pt x="560" y="0"/>
                      <a:pt x="53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4" name="Google Shape;1564;p30"/>
              <p:cNvSpPr/>
              <p:nvPr/>
            </p:nvSpPr>
            <p:spPr>
              <a:xfrm>
                <a:off x="1718670" y="3852481"/>
                <a:ext cx="124921" cy="99302"/>
              </a:xfrm>
              <a:custGeom>
                <a:avLst/>
                <a:gdLst/>
                <a:ahLst/>
                <a:cxnLst/>
                <a:rect l="l" t="t" r="r" b="b"/>
                <a:pathLst>
                  <a:path w="1575" h="1252" extrusionOk="0">
                    <a:moveTo>
                      <a:pt x="681" y="0"/>
                    </a:moveTo>
                    <a:cubicBezTo>
                      <a:pt x="609" y="0"/>
                      <a:pt x="534" y="12"/>
                      <a:pt x="458" y="37"/>
                    </a:cubicBezTo>
                    <a:cubicBezTo>
                      <a:pt x="438" y="57"/>
                      <a:pt x="399" y="77"/>
                      <a:pt x="359" y="97"/>
                    </a:cubicBezTo>
                    <a:cubicBezTo>
                      <a:pt x="100" y="176"/>
                      <a:pt x="1" y="336"/>
                      <a:pt x="160" y="574"/>
                    </a:cubicBezTo>
                    <a:cubicBezTo>
                      <a:pt x="279" y="773"/>
                      <a:pt x="458" y="992"/>
                      <a:pt x="637" y="1171"/>
                    </a:cubicBezTo>
                    <a:cubicBezTo>
                      <a:pt x="693" y="1227"/>
                      <a:pt x="773" y="1252"/>
                      <a:pt x="861" y="1252"/>
                    </a:cubicBezTo>
                    <a:cubicBezTo>
                      <a:pt x="1086" y="1252"/>
                      <a:pt x="1367" y="1093"/>
                      <a:pt x="1453" y="893"/>
                    </a:cubicBezTo>
                    <a:cubicBezTo>
                      <a:pt x="1575" y="545"/>
                      <a:pt x="1180" y="0"/>
                      <a:pt x="68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5" name="Google Shape;1565;p30"/>
              <p:cNvSpPr/>
              <p:nvPr/>
            </p:nvSpPr>
            <p:spPr>
              <a:xfrm>
                <a:off x="1754995" y="3852243"/>
                <a:ext cx="79" cy="3252"/>
              </a:xfrm>
              <a:custGeom>
                <a:avLst/>
                <a:gdLst/>
                <a:ahLst/>
                <a:cxnLst/>
                <a:rect l="l" t="t" r="r" b="b"/>
                <a:pathLst>
                  <a:path w="1" h="41" extrusionOk="0">
                    <a:moveTo>
                      <a:pt x="0" y="4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66" name="Google Shape;1566;p30"/>
            <p:cNvGrpSpPr/>
            <p:nvPr/>
          </p:nvGrpSpPr>
          <p:grpSpPr>
            <a:xfrm>
              <a:off x="8399400" y="1666988"/>
              <a:ext cx="228602" cy="240023"/>
              <a:chOff x="6842675" y="1094413"/>
              <a:chExt cx="228602" cy="240023"/>
            </a:xfrm>
          </p:grpSpPr>
          <p:sp>
            <p:nvSpPr>
              <p:cNvPr id="1567" name="Google Shape;1567;p30"/>
              <p:cNvSpPr/>
              <p:nvPr/>
            </p:nvSpPr>
            <p:spPr>
              <a:xfrm>
                <a:off x="6842675" y="1094413"/>
                <a:ext cx="228602" cy="240023"/>
              </a:xfrm>
              <a:custGeom>
                <a:avLst/>
                <a:gdLst/>
                <a:ahLst/>
                <a:cxnLst/>
                <a:rect l="l" t="t" r="r" b="b"/>
                <a:pathLst>
                  <a:path w="9589" h="12593" extrusionOk="0">
                    <a:moveTo>
                      <a:pt x="4775" y="0"/>
                    </a:moveTo>
                    <a:cubicBezTo>
                      <a:pt x="4277" y="0"/>
                      <a:pt x="3999" y="239"/>
                      <a:pt x="3820" y="398"/>
                    </a:cubicBezTo>
                    <a:lnTo>
                      <a:pt x="3720" y="537"/>
                    </a:lnTo>
                    <a:cubicBezTo>
                      <a:pt x="3462" y="836"/>
                      <a:pt x="3104" y="1234"/>
                      <a:pt x="2965" y="1751"/>
                    </a:cubicBezTo>
                    <a:cubicBezTo>
                      <a:pt x="2766" y="2487"/>
                      <a:pt x="2626" y="3263"/>
                      <a:pt x="2507" y="3979"/>
                    </a:cubicBezTo>
                    <a:lnTo>
                      <a:pt x="2487" y="4158"/>
                    </a:lnTo>
                    <a:cubicBezTo>
                      <a:pt x="2467" y="4158"/>
                      <a:pt x="2427" y="4158"/>
                      <a:pt x="2408" y="4138"/>
                    </a:cubicBezTo>
                    <a:cubicBezTo>
                      <a:pt x="2328" y="4138"/>
                      <a:pt x="2268" y="4118"/>
                      <a:pt x="2189" y="4118"/>
                    </a:cubicBezTo>
                    <a:cubicBezTo>
                      <a:pt x="1433" y="4118"/>
                      <a:pt x="478" y="4655"/>
                      <a:pt x="279" y="5451"/>
                    </a:cubicBezTo>
                    <a:cubicBezTo>
                      <a:pt x="1" y="6565"/>
                      <a:pt x="438" y="7460"/>
                      <a:pt x="1493" y="7918"/>
                    </a:cubicBezTo>
                    <a:cubicBezTo>
                      <a:pt x="1393" y="8156"/>
                      <a:pt x="1294" y="8415"/>
                      <a:pt x="1194" y="8693"/>
                    </a:cubicBezTo>
                    <a:lnTo>
                      <a:pt x="1115" y="8892"/>
                    </a:lnTo>
                    <a:cubicBezTo>
                      <a:pt x="796" y="9648"/>
                      <a:pt x="936" y="10484"/>
                      <a:pt x="1532" y="11120"/>
                    </a:cubicBezTo>
                    <a:cubicBezTo>
                      <a:pt x="1831" y="11439"/>
                      <a:pt x="2229" y="11618"/>
                      <a:pt x="2666" y="11618"/>
                    </a:cubicBezTo>
                    <a:cubicBezTo>
                      <a:pt x="3004" y="11618"/>
                      <a:pt x="3283" y="11518"/>
                      <a:pt x="3502" y="11419"/>
                    </a:cubicBezTo>
                    <a:lnTo>
                      <a:pt x="3601" y="11399"/>
                    </a:lnTo>
                    <a:cubicBezTo>
                      <a:pt x="3820" y="11319"/>
                      <a:pt x="3979" y="11200"/>
                      <a:pt x="4079" y="11120"/>
                    </a:cubicBezTo>
                    <a:cubicBezTo>
                      <a:pt x="4079" y="11120"/>
                      <a:pt x="4496" y="10742"/>
                      <a:pt x="4596" y="10683"/>
                    </a:cubicBezTo>
                    <a:cubicBezTo>
                      <a:pt x="4695" y="10842"/>
                      <a:pt x="4795" y="11041"/>
                      <a:pt x="4894" y="11220"/>
                    </a:cubicBezTo>
                    <a:cubicBezTo>
                      <a:pt x="5292" y="12075"/>
                      <a:pt x="6048" y="12592"/>
                      <a:pt x="6864" y="12592"/>
                    </a:cubicBezTo>
                    <a:cubicBezTo>
                      <a:pt x="7082" y="12592"/>
                      <a:pt x="7301" y="12533"/>
                      <a:pt x="7540" y="12473"/>
                    </a:cubicBezTo>
                    <a:cubicBezTo>
                      <a:pt x="8535" y="12095"/>
                      <a:pt x="8972" y="11001"/>
                      <a:pt x="8594" y="9847"/>
                    </a:cubicBezTo>
                    <a:cubicBezTo>
                      <a:pt x="8435" y="9310"/>
                      <a:pt x="8256" y="8733"/>
                      <a:pt x="8077" y="8236"/>
                    </a:cubicBezTo>
                    <a:cubicBezTo>
                      <a:pt x="8475" y="7918"/>
                      <a:pt x="8833" y="7619"/>
                      <a:pt x="9171" y="7261"/>
                    </a:cubicBezTo>
                    <a:cubicBezTo>
                      <a:pt x="9549" y="6824"/>
                      <a:pt x="9589" y="6068"/>
                      <a:pt x="9469" y="5531"/>
                    </a:cubicBezTo>
                    <a:cubicBezTo>
                      <a:pt x="9271" y="4735"/>
                      <a:pt x="8634" y="4237"/>
                      <a:pt x="7838" y="4237"/>
                    </a:cubicBezTo>
                    <a:lnTo>
                      <a:pt x="7142" y="4237"/>
                    </a:lnTo>
                    <a:cubicBezTo>
                      <a:pt x="7142" y="4158"/>
                      <a:pt x="7102" y="4098"/>
                      <a:pt x="7102" y="4039"/>
                    </a:cubicBezTo>
                    <a:cubicBezTo>
                      <a:pt x="7043" y="3482"/>
                      <a:pt x="6943" y="2944"/>
                      <a:pt x="6943" y="2447"/>
                    </a:cubicBezTo>
                    <a:cubicBezTo>
                      <a:pt x="6903" y="975"/>
                      <a:pt x="6068" y="378"/>
                      <a:pt x="5372" y="100"/>
                    </a:cubicBezTo>
                    <a:cubicBezTo>
                      <a:pt x="5193" y="40"/>
                      <a:pt x="4994" y="0"/>
                      <a:pt x="47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42863" dist="28575" dir="600000" algn="bl" rotWithShape="0">
                  <a:srgbClr val="000000">
                    <a:alpha val="1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8" name="Google Shape;1568;p30"/>
              <p:cNvSpPr/>
              <p:nvPr/>
            </p:nvSpPr>
            <p:spPr>
              <a:xfrm>
                <a:off x="6869709" y="1116408"/>
                <a:ext cx="179277" cy="202474"/>
              </a:xfrm>
              <a:custGeom>
                <a:avLst/>
                <a:gdLst/>
                <a:ahLst/>
                <a:cxnLst/>
                <a:rect l="l" t="t" r="r" b="b"/>
                <a:pathLst>
                  <a:path w="7520" h="10623" extrusionOk="0">
                    <a:moveTo>
                      <a:pt x="3755" y="0"/>
                    </a:moveTo>
                    <a:cubicBezTo>
                      <a:pt x="3676" y="0"/>
                      <a:pt x="3601" y="10"/>
                      <a:pt x="3561" y="40"/>
                    </a:cubicBezTo>
                    <a:cubicBezTo>
                      <a:pt x="3323" y="318"/>
                      <a:pt x="2984" y="637"/>
                      <a:pt x="2885" y="995"/>
                    </a:cubicBezTo>
                    <a:cubicBezTo>
                      <a:pt x="2666" y="1810"/>
                      <a:pt x="2547" y="2666"/>
                      <a:pt x="2388" y="3501"/>
                    </a:cubicBezTo>
                    <a:cubicBezTo>
                      <a:pt x="2304" y="4055"/>
                      <a:pt x="2220" y="4212"/>
                      <a:pt x="1826" y="4212"/>
                    </a:cubicBezTo>
                    <a:cubicBezTo>
                      <a:pt x="1753" y="4212"/>
                      <a:pt x="1669" y="4207"/>
                      <a:pt x="1572" y="4197"/>
                    </a:cubicBezTo>
                    <a:cubicBezTo>
                      <a:pt x="1453" y="4197"/>
                      <a:pt x="1353" y="4178"/>
                      <a:pt x="1234" y="4158"/>
                    </a:cubicBezTo>
                    <a:cubicBezTo>
                      <a:pt x="1203" y="4153"/>
                      <a:pt x="1170" y="4150"/>
                      <a:pt x="1136" y="4150"/>
                    </a:cubicBezTo>
                    <a:cubicBezTo>
                      <a:pt x="761" y="4150"/>
                      <a:pt x="252" y="4441"/>
                      <a:pt x="179" y="4715"/>
                    </a:cubicBezTo>
                    <a:cubicBezTo>
                      <a:pt x="0" y="5411"/>
                      <a:pt x="219" y="5809"/>
                      <a:pt x="896" y="6067"/>
                    </a:cubicBezTo>
                    <a:cubicBezTo>
                      <a:pt x="1512" y="6286"/>
                      <a:pt x="1652" y="6505"/>
                      <a:pt x="1413" y="7142"/>
                    </a:cubicBezTo>
                    <a:cubicBezTo>
                      <a:pt x="1293" y="7539"/>
                      <a:pt x="1134" y="7937"/>
                      <a:pt x="975" y="8295"/>
                    </a:cubicBezTo>
                    <a:cubicBezTo>
                      <a:pt x="796" y="8753"/>
                      <a:pt x="916" y="9171"/>
                      <a:pt x="1234" y="9489"/>
                    </a:cubicBezTo>
                    <a:cubicBezTo>
                      <a:pt x="1342" y="9613"/>
                      <a:pt x="1470" y="9658"/>
                      <a:pt x="1606" y="9658"/>
                    </a:cubicBezTo>
                    <a:cubicBezTo>
                      <a:pt x="1797" y="9658"/>
                      <a:pt x="2003" y="9570"/>
                      <a:pt x="2189" y="9489"/>
                    </a:cubicBezTo>
                    <a:cubicBezTo>
                      <a:pt x="2248" y="9469"/>
                      <a:pt x="2288" y="9449"/>
                      <a:pt x="2348" y="9389"/>
                    </a:cubicBezTo>
                    <a:cubicBezTo>
                      <a:pt x="2686" y="9111"/>
                      <a:pt x="3024" y="8852"/>
                      <a:pt x="3342" y="8554"/>
                    </a:cubicBezTo>
                    <a:cubicBezTo>
                      <a:pt x="3457" y="8429"/>
                      <a:pt x="3573" y="8365"/>
                      <a:pt x="3679" y="8365"/>
                    </a:cubicBezTo>
                    <a:cubicBezTo>
                      <a:pt x="3793" y="8365"/>
                      <a:pt x="3897" y="8439"/>
                      <a:pt x="3979" y="8594"/>
                    </a:cubicBezTo>
                    <a:cubicBezTo>
                      <a:pt x="4257" y="8992"/>
                      <a:pt x="4516" y="9409"/>
                      <a:pt x="4715" y="9847"/>
                    </a:cubicBezTo>
                    <a:cubicBezTo>
                      <a:pt x="4921" y="10323"/>
                      <a:pt x="5331" y="10622"/>
                      <a:pt x="5751" y="10622"/>
                    </a:cubicBezTo>
                    <a:cubicBezTo>
                      <a:pt x="5857" y="10622"/>
                      <a:pt x="5963" y="10603"/>
                      <a:pt x="6068" y="10563"/>
                    </a:cubicBezTo>
                    <a:cubicBezTo>
                      <a:pt x="6545" y="10384"/>
                      <a:pt x="6744" y="9827"/>
                      <a:pt x="6545" y="9191"/>
                    </a:cubicBezTo>
                    <a:cubicBezTo>
                      <a:pt x="6306" y="8395"/>
                      <a:pt x="6048" y="7599"/>
                      <a:pt x="5829" y="6943"/>
                    </a:cubicBezTo>
                    <a:cubicBezTo>
                      <a:pt x="6386" y="6445"/>
                      <a:pt x="6923" y="6087"/>
                      <a:pt x="7321" y="5610"/>
                    </a:cubicBezTo>
                    <a:cubicBezTo>
                      <a:pt x="7500" y="5451"/>
                      <a:pt x="7520" y="5053"/>
                      <a:pt x="7440" y="4774"/>
                    </a:cubicBezTo>
                    <a:cubicBezTo>
                      <a:pt x="7367" y="4442"/>
                      <a:pt x="7139" y="4213"/>
                      <a:pt x="6757" y="4213"/>
                    </a:cubicBezTo>
                    <a:cubicBezTo>
                      <a:pt x="6727" y="4213"/>
                      <a:pt x="6696" y="4214"/>
                      <a:pt x="6664" y="4217"/>
                    </a:cubicBezTo>
                    <a:cubicBezTo>
                      <a:pt x="6581" y="4228"/>
                      <a:pt x="6499" y="4231"/>
                      <a:pt x="6418" y="4231"/>
                    </a:cubicBezTo>
                    <a:cubicBezTo>
                      <a:pt x="6235" y="4231"/>
                      <a:pt x="6056" y="4213"/>
                      <a:pt x="5872" y="4213"/>
                    </a:cubicBezTo>
                    <a:cubicBezTo>
                      <a:pt x="5825" y="4213"/>
                      <a:pt x="5777" y="4214"/>
                      <a:pt x="5730" y="4217"/>
                    </a:cubicBezTo>
                    <a:cubicBezTo>
                      <a:pt x="5697" y="4221"/>
                      <a:pt x="5666" y="4223"/>
                      <a:pt x="5637" y="4223"/>
                    </a:cubicBezTo>
                    <a:cubicBezTo>
                      <a:pt x="5376" y="4223"/>
                      <a:pt x="5226" y="4068"/>
                      <a:pt x="5173" y="3800"/>
                    </a:cubicBezTo>
                    <a:cubicBezTo>
                      <a:pt x="5073" y="3004"/>
                      <a:pt x="4914" y="2228"/>
                      <a:pt x="4914" y="1432"/>
                    </a:cubicBezTo>
                    <a:cubicBezTo>
                      <a:pt x="4874" y="716"/>
                      <a:pt x="4635" y="279"/>
                      <a:pt x="3979" y="20"/>
                    </a:cubicBezTo>
                    <a:cubicBezTo>
                      <a:pt x="3919" y="10"/>
                      <a:pt x="3835" y="0"/>
                      <a:pt x="375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69" name="Google Shape;1569;p30"/>
            <p:cNvGrpSpPr/>
            <p:nvPr/>
          </p:nvGrpSpPr>
          <p:grpSpPr>
            <a:xfrm>
              <a:off x="281984" y="2475721"/>
              <a:ext cx="182877" cy="192070"/>
              <a:chOff x="1509202" y="3627389"/>
              <a:chExt cx="334389" cy="343350"/>
            </a:xfrm>
          </p:grpSpPr>
          <p:sp>
            <p:nvSpPr>
              <p:cNvPr id="1570" name="Google Shape;1570;p30"/>
              <p:cNvSpPr/>
              <p:nvPr/>
            </p:nvSpPr>
            <p:spPr>
              <a:xfrm>
                <a:off x="1682423" y="3627389"/>
                <a:ext cx="137294" cy="157361"/>
              </a:xfrm>
              <a:custGeom>
                <a:avLst/>
                <a:gdLst/>
                <a:ahLst/>
                <a:cxnLst/>
                <a:rect l="l" t="t" r="r" b="b"/>
                <a:pathLst>
                  <a:path w="1731" h="1984" extrusionOk="0">
                    <a:moveTo>
                      <a:pt x="1066" y="0"/>
                    </a:moveTo>
                    <a:cubicBezTo>
                      <a:pt x="973" y="0"/>
                      <a:pt x="881" y="37"/>
                      <a:pt x="816" y="130"/>
                    </a:cubicBezTo>
                    <a:cubicBezTo>
                      <a:pt x="637" y="329"/>
                      <a:pt x="458" y="548"/>
                      <a:pt x="338" y="786"/>
                    </a:cubicBezTo>
                    <a:cubicBezTo>
                      <a:pt x="219" y="1025"/>
                      <a:pt x="120" y="1284"/>
                      <a:pt x="0" y="1582"/>
                    </a:cubicBezTo>
                    <a:cubicBezTo>
                      <a:pt x="159" y="1721"/>
                      <a:pt x="299" y="1920"/>
                      <a:pt x="438" y="1980"/>
                    </a:cubicBezTo>
                    <a:cubicBezTo>
                      <a:pt x="454" y="1982"/>
                      <a:pt x="472" y="1983"/>
                      <a:pt x="490" y="1983"/>
                    </a:cubicBezTo>
                    <a:cubicBezTo>
                      <a:pt x="648" y="1983"/>
                      <a:pt x="864" y="1908"/>
                      <a:pt x="935" y="1801"/>
                    </a:cubicBezTo>
                    <a:cubicBezTo>
                      <a:pt x="1194" y="1443"/>
                      <a:pt x="1353" y="1025"/>
                      <a:pt x="1592" y="647"/>
                    </a:cubicBezTo>
                    <a:cubicBezTo>
                      <a:pt x="1731" y="349"/>
                      <a:pt x="1512" y="229"/>
                      <a:pt x="1353" y="110"/>
                    </a:cubicBezTo>
                    <a:cubicBezTo>
                      <a:pt x="1279" y="47"/>
                      <a:pt x="1172" y="0"/>
                      <a:pt x="106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1" name="Google Shape;1571;p30"/>
              <p:cNvSpPr/>
              <p:nvPr/>
            </p:nvSpPr>
            <p:spPr>
              <a:xfrm>
                <a:off x="1532520" y="3845739"/>
                <a:ext cx="112072" cy="125000"/>
              </a:xfrm>
              <a:custGeom>
                <a:avLst/>
                <a:gdLst/>
                <a:ahLst/>
                <a:cxnLst/>
                <a:rect l="l" t="t" r="r" b="b"/>
                <a:pathLst>
                  <a:path w="1413" h="1576" extrusionOk="0">
                    <a:moveTo>
                      <a:pt x="828" y="0"/>
                    </a:moveTo>
                    <a:cubicBezTo>
                      <a:pt x="717" y="0"/>
                      <a:pt x="605" y="51"/>
                      <a:pt x="518" y="162"/>
                    </a:cubicBezTo>
                    <a:cubicBezTo>
                      <a:pt x="319" y="421"/>
                      <a:pt x="199" y="739"/>
                      <a:pt x="0" y="1077"/>
                    </a:cubicBezTo>
                    <a:cubicBezTo>
                      <a:pt x="140" y="1276"/>
                      <a:pt x="239" y="1475"/>
                      <a:pt x="358" y="1554"/>
                    </a:cubicBezTo>
                    <a:cubicBezTo>
                      <a:pt x="392" y="1569"/>
                      <a:pt x="429" y="1575"/>
                      <a:pt x="469" y="1575"/>
                    </a:cubicBezTo>
                    <a:cubicBezTo>
                      <a:pt x="595" y="1575"/>
                      <a:pt x="740" y="1511"/>
                      <a:pt x="816" y="1435"/>
                    </a:cubicBezTo>
                    <a:cubicBezTo>
                      <a:pt x="1035" y="1216"/>
                      <a:pt x="1214" y="918"/>
                      <a:pt x="1353" y="639"/>
                    </a:cubicBezTo>
                    <a:cubicBezTo>
                      <a:pt x="1413" y="560"/>
                      <a:pt x="1293" y="421"/>
                      <a:pt x="1234" y="321"/>
                    </a:cubicBezTo>
                    <a:cubicBezTo>
                      <a:pt x="1162" y="117"/>
                      <a:pt x="996" y="0"/>
                      <a:pt x="82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2" name="Google Shape;1572;p30"/>
              <p:cNvSpPr/>
              <p:nvPr/>
            </p:nvSpPr>
            <p:spPr>
              <a:xfrm>
                <a:off x="1509202" y="3690999"/>
                <a:ext cx="125952" cy="103110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00" extrusionOk="0">
                    <a:moveTo>
                      <a:pt x="534" y="0"/>
                    </a:moveTo>
                    <a:cubicBezTo>
                      <a:pt x="186" y="0"/>
                      <a:pt x="0" y="250"/>
                      <a:pt x="56" y="621"/>
                    </a:cubicBezTo>
                    <a:cubicBezTo>
                      <a:pt x="125" y="952"/>
                      <a:pt x="654" y="1299"/>
                      <a:pt x="1038" y="1299"/>
                    </a:cubicBezTo>
                    <a:cubicBezTo>
                      <a:pt x="1092" y="1299"/>
                      <a:pt x="1143" y="1292"/>
                      <a:pt x="1190" y="1277"/>
                    </a:cubicBezTo>
                    <a:cubicBezTo>
                      <a:pt x="1329" y="1198"/>
                      <a:pt x="1587" y="840"/>
                      <a:pt x="1528" y="701"/>
                    </a:cubicBezTo>
                    <a:cubicBezTo>
                      <a:pt x="1488" y="462"/>
                      <a:pt x="851" y="4"/>
                      <a:pt x="613" y="4"/>
                    </a:cubicBezTo>
                    <a:cubicBezTo>
                      <a:pt x="586" y="2"/>
                      <a:pt x="560" y="0"/>
                      <a:pt x="53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3" name="Google Shape;1573;p30"/>
              <p:cNvSpPr/>
              <p:nvPr/>
            </p:nvSpPr>
            <p:spPr>
              <a:xfrm>
                <a:off x="1718670" y="3852481"/>
                <a:ext cx="124921" cy="99302"/>
              </a:xfrm>
              <a:custGeom>
                <a:avLst/>
                <a:gdLst/>
                <a:ahLst/>
                <a:cxnLst/>
                <a:rect l="l" t="t" r="r" b="b"/>
                <a:pathLst>
                  <a:path w="1575" h="1252" extrusionOk="0">
                    <a:moveTo>
                      <a:pt x="681" y="0"/>
                    </a:moveTo>
                    <a:cubicBezTo>
                      <a:pt x="609" y="0"/>
                      <a:pt x="534" y="12"/>
                      <a:pt x="458" y="37"/>
                    </a:cubicBezTo>
                    <a:cubicBezTo>
                      <a:pt x="438" y="57"/>
                      <a:pt x="399" y="77"/>
                      <a:pt x="359" y="97"/>
                    </a:cubicBezTo>
                    <a:cubicBezTo>
                      <a:pt x="100" y="176"/>
                      <a:pt x="1" y="336"/>
                      <a:pt x="160" y="574"/>
                    </a:cubicBezTo>
                    <a:cubicBezTo>
                      <a:pt x="279" y="773"/>
                      <a:pt x="458" y="992"/>
                      <a:pt x="637" y="1171"/>
                    </a:cubicBezTo>
                    <a:cubicBezTo>
                      <a:pt x="693" y="1227"/>
                      <a:pt x="773" y="1252"/>
                      <a:pt x="861" y="1252"/>
                    </a:cubicBezTo>
                    <a:cubicBezTo>
                      <a:pt x="1086" y="1252"/>
                      <a:pt x="1367" y="1093"/>
                      <a:pt x="1453" y="893"/>
                    </a:cubicBezTo>
                    <a:cubicBezTo>
                      <a:pt x="1575" y="545"/>
                      <a:pt x="1180" y="0"/>
                      <a:pt x="68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4" name="Google Shape;1574;p30"/>
              <p:cNvSpPr/>
              <p:nvPr/>
            </p:nvSpPr>
            <p:spPr>
              <a:xfrm>
                <a:off x="1754995" y="3852243"/>
                <a:ext cx="79" cy="3252"/>
              </a:xfrm>
              <a:custGeom>
                <a:avLst/>
                <a:gdLst/>
                <a:ahLst/>
                <a:cxnLst/>
                <a:rect l="l" t="t" r="r" b="b"/>
                <a:pathLst>
                  <a:path w="1" h="41" extrusionOk="0">
                    <a:moveTo>
                      <a:pt x="0" y="4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">
    <p:spTree>
      <p:nvGrpSpPr>
        <p:cNvPr id="1" name="Shape 200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LANK_1_1_1_1_1_1_1_1">
    <p:spTree>
      <p:nvGrpSpPr>
        <p:cNvPr id="1" name="Shape 2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08" name="Google Shape;2008;p40"/>
          <p:cNvGrpSpPr/>
          <p:nvPr/>
        </p:nvGrpSpPr>
        <p:grpSpPr>
          <a:xfrm>
            <a:off x="333150" y="560275"/>
            <a:ext cx="8570470" cy="3948505"/>
            <a:chOff x="333150" y="560275"/>
            <a:chExt cx="8570470" cy="3948505"/>
          </a:xfrm>
        </p:grpSpPr>
        <p:grpSp>
          <p:nvGrpSpPr>
            <p:cNvPr id="2009" name="Google Shape;2009;p40"/>
            <p:cNvGrpSpPr/>
            <p:nvPr/>
          </p:nvGrpSpPr>
          <p:grpSpPr>
            <a:xfrm>
              <a:off x="8689384" y="1334420"/>
              <a:ext cx="164588" cy="172807"/>
              <a:chOff x="7482237" y="2937046"/>
              <a:chExt cx="306152" cy="320428"/>
            </a:xfrm>
          </p:grpSpPr>
          <p:sp>
            <p:nvSpPr>
              <p:cNvPr id="2010" name="Google Shape;2010;p40"/>
              <p:cNvSpPr/>
              <p:nvPr/>
            </p:nvSpPr>
            <p:spPr>
              <a:xfrm>
                <a:off x="7482237" y="3115422"/>
                <a:ext cx="108979" cy="110565"/>
              </a:xfrm>
              <a:custGeom>
                <a:avLst/>
                <a:gdLst/>
                <a:ahLst/>
                <a:cxnLst/>
                <a:rect l="l" t="t" r="r" b="b"/>
                <a:pathLst>
                  <a:path w="1374" h="1394" extrusionOk="0">
                    <a:moveTo>
                      <a:pt x="578" y="0"/>
                    </a:moveTo>
                    <a:cubicBezTo>
                      <a:pt x="239" y="0"/>
                      <a:pt x="1" y="299"/>
                      <a:pt x="21" y="697"/>
                    </a:cubicBezTo>
                    <a:cubicBezTo>
                      <a:pt x="21" y="1026"/>
                      <a:pt x="361" y="1394"/>
                      <a:pt x="617" y="1394"/>
                    </a:cubicBezTo>
                    <a:cubicBezTo>
                      <a:pt x="624" y="1394"/>
                      <a:pt x="631" y="1393"/>
                      <a:pt x="637" y="1393"/>
                    </a:cubicBezTo>
                    <a:cubicBezTo>
                      <a:pt x="916" y="1373"/>
                      <a:pt x="1373" y="896"/>
                      <a:pt x="1373" y="597"/>
                    </a:cubicBezTo>
                    <a:cubicBezTo>
                      <a:pt x="1373" y="319"/>
                      <a:pt x="916" y="0"/>
                      <a:pt x="578" y="0"/>
                    </a:cubicBezTo>
                    <a:close/>
                  </a:path>
                </a:pathLst>
              </a:custGeom>
              <a:solidFill>
                <a:srgbClr val="44A5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1" name="Google Shape;2011;p40"/>
              <p:cNvSpPr/>
              <p:nvPr/>
            </p:nvSpPr>
            <p:spPr>
              <a:xfrm>
                <a:off x="7630553" y="2937046"/>
                <a:ext cx="99461" cy="93274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1176" extrusionOk="0">
                    <a:moveTo>
                      <a:pt x="534" y="1"/>
                    </a:moveTo>
                    <a:cubicBezTo>
                      <a:pt x="209" y="1"/>
                      <a:pt x="1" y="406"/>
                      <a:pt x="1" y="678"/>
                    </a:cubicBezTo>
                    <a:cubicBezTo>
                      <a:pt x="20" y="857"/>
                      <a:pt x="319" y="1175"/>
                      <a:pt x="458" y="1175"/>
                    </a:cubicBezTo>
                    <a:cubicBezTo>
                      <a:pt x="836" y="1175"/>
                      <a:pt x="1254" y="837"/>
                      <a:pt x="1234" y="499"/>
                    </a:cubicBezTo>
                    <a:cubicBezTo>
                      <a:pt x="1214" y="360"/>
                      <a:pt x="1154" y="161"/>
                      <a:pt x="1035" y="61"/>
                    </a:cubicBezTo>
                    <a:cubicBezTo>
                      <a:pt x="985" y="21"/>
                      <a:pt x="906" y="17"/>
                      <a:pt x="819" y="17"/>
                    </a:cubicBezTo>
                    <a:cubicBezTo>
                      <a:pt x="790" y="17"/>
                      <a:pt x="760" y="17"/>
                      <a:pt x="730" y="17"/>
                    </a:cubicBezTo>
                    <a:cubicBezTo>
                      <a:pt x="670" y="17"/>
                      <a:pt x="611" y="15"/>
                      <a:pt x="558" y="2"/>
                    </a:cubicBezTo>
                    <a:cubicBezTo>
                      <a:pt x="550" y="1"/>
                      <a:pt x="542" y="1"/>
                      <a:pt x="534" y="1"/>
                    </a:cubicBezTo>
                    <a:close/>
                  </a:path>
                </a:pathLst>
              </a:custGeom>
              <a:solidFill>
                <a:srgbClr val="44A5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2" name="Google Shape;2012;p40"/>
              <p:cNvSpPr/>
              <p:nvPr/>
            </p:nvSpPr>
            <p:spPr>
              <a:xfrm>
                <a:off x="7688928" y="3156427"/>
                <a:ext cx="99461" cy="101047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1274" extrusionOk="0">
                    <a:moveTo>
                      <a:pt x="617" y="1"/>
                    </a:moveTo>
                    <a:cubicBezTo>
                      <a:pt x="379" y="1"/>
                      <a:pt x="1" y="418"/>
                      <a:pt x="1" y="717"/>
                    </a:cubicBezTo>
                    <a:cubicBezTo>
                      <a:pt x="1" y="896"/>
                      <a:pt x="379" y="1274"/>
                      <a:pt x="578" y="1274"/>
                    </a:cubicBezTo>
                    <a:cubicBezTo>
                      <a:pt x="896" y="1274"/>
                      <a:pt x="1254" y="896"/>
                      <a:pt x="1254" y="578"/>
                    </a:cubicBezTo>
                    <a:cubicBezTo>
                      <a:pt x="1254" y="319"/>
                      <a:pt x="896" y="1"/>
                      <a:pt x="617" y="1"/>
                    </a:cubicBezTo>
                    <a:close/>
                  </a:path>
                </a:pathLst>
              </a:custGeom>
              <a:solidFill>
                <a:srgbClr val="44A5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13" name="Google Shape;2013;p40"/>
            <p:cNvGrpSpPr/>
            <p:nvPr/>
          </p:nvGrpSpPr>
          <p:grpSpPr>
            <a:xfrm>
              <a:off x="5741529" y="584252"/>
              <a:ext cx="182877" cy="192070"/>
              <a:chOff x="1509202" y="3627389"/>
              <a:chExt cx="334389" cy="343350"/>
            </a:xfrm>
          </p:grpSpPr>
          <p:sp>
            <p:nvSpPr>
              <p:cNvPr id="2014" name="Google Shape;2014;p40"/>
              <p:cNvSpPr/>
              <p:nvPr/>
            </p:nvSpPr>
            <p:spPr>
              <a:xfrm>
                <a:off x="1682423" y="3627389"/>
                <a:ext cx="137294" cy="157361"/>
              </a:xfrm>
              <a:custGeom>
                <a:avLst/>
                <a:gdLst/>
                <a:ahLst/>
                <a:cxnLst/>
                <a:rect l="l" t="t" r="r" b="b"/>
                <a:pathLst>
                  <a:path w="1731" h="1984" extrusionOk="0">
                    <a:moveTo>
                      <a:pt x="1066" y="0"/>
                    </a:moveTo>
                    <a:cubicBezTo>
                      <a:pt x="973" y="0"/>
                      <a:pt x="881" y="37"/>
                      <a:pt x="816" y="130"/>
                    </a:cubicBezTo>
                    <a:cubicBezTo>
                      <a:pt x="637" y="329"/>
                      <a:pt x="458" y="548"/>
                      <a:pt x="338" y="786"/>
                    </a:cubicBezTo>
                    <a:cubicBezTo>
                      <a:pt x="219" y="1025"/>
                      <a:pt x="120" y="1284"/>
                      <a:pt x="0" y="1582"/>
                    </a:cubicBezTo>
                    <a:cubicBezTo>
                      <a:pt x="159" y="1721"/>
                      <a:pt x="299" y="1920"/>
                      <a:pt x="438" y="1980"/>
                    </a:cubicBezTo>
                    <a:cubicBezTo>
                      <a:pt x="454" y="1982"/>
                      <a:pt x="472" y="1983"/>
                      <a:pt x="490" y="1983"/>
                    </a:cubicBezTo>
                    <a:cubicBezTo>
                      <a:pt x="648" y="1983"/>
                      <a:pt x="864" y="1908"/>
                      <a:pt x="935" y="1801"/>
                    </a:cubicBezTo>
                    <a:cubicBezTo>
                      <a:pt x="1194" y="1443"/>
                      <a:pt x="1353" y="1025"/>
                      <a:pt x="1592" y="647"/>
                    </a:cubicBezTo>
                    <a:cubicBezTo>
                      <a:pt x="1731" y="349"/>
                      <a:pt x="1512" y="229"/>
                      <a:pt x="1353" y="110"/>
                    </a:cubicBezTo>
                    <a:cubicBezTo>
                      <a:pt x="1279" y="47"/>
                      <a:pt x="1172" y="0"/>
                      <a:pt x="106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5" name="Google Shape;2015;p40"/>
              <p:cNvSpPr/>
              <p:nvPr/>
            </p:nvSpPr>
            <p:spPr>
              <a:xfrm>
                <a:off x="1532520" y="3845739"/>
                <a:ext cx="112072" cy="125000"/>
              </a:xfrm>
              <a:custGeom>
                <a:avLst/>
                <a:gdLst/>
                <a:ahLst/>
                <a:cxnLst/>
                <a:rect l="l" t="t" r="r" b="b"/>
                <a:pathLst>
                  <a:path w="1413" h="1576" extrusionOk="0">
                    <a:moveTo>
                      <a:pt x="828" y="0"/>
                    </a:moveTo>
                    <a:cubicBezTo>
                      <a:pt x="717" y="0"/>
                      <a:pt x="605" y="51"/>
                      <a:pt x="518" y="162"/>
                    </a:cubicBezTo>
                    <a:cubicBezTo>
                      <a:pt x="319" y="421"/>
                      <a:pt x="199" y="739"/>
                      <a:pt x="0" y="1077"/>
                    </a:cubicBezTo>
                    <a:cubicBezTo>
                      <a:pt x="140" y="1276"/>
                      <a:pt x="239" y="1475"/>
                      <a:pt x="358" y="1554"/>
                    </a:cubicBezTo>
                    <a:cubicBezTo>
                      <a:pt x="392" y="1569"/>
                      <a:pt x="429" y="1575"/>
                      <a:pt x="469" y="1575"/>
                    </a:cubicBezTo>
                    <a:cubicBezTo>
                      <a:pt x="595" y="1575"/>
                      <a:pt x="740" y="1511"/>
                      <a:pt x="816" y="1435"/>
                    </a:cubicBezTo>
                    <a:cubicBezTo>
                      <a:pt x="1035" y="1216"/>
                      <a:pt x="1214" y="918"/>
                      <a:pt x="1353" y="639"/>
                    </a:cubicBezTo>
                    <a:cubicBezTo>
                      <a:pt x="1413" y="560"/>
                      <a:pt x="1293" y="421"/>
                      <a:pt x="1234" y="321"/>
                    </a:cubicBezTo>
                    <a:cubicBezTo>
                      <a:pt x="1162" y="117"/>
                      <a:pt x="996" y="0"/>
                      <a:pt x="82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6" name="Google Shape;2016;p40"/>
              <p:cNvSpPr/>
              <p:nvPr/>
            </p:nvSpPr>
            <p:spPr>
              <a:xfrm>
                <a:off x="1509202" y="3690999"/>
                <a:ext cx="125952" cy="103110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00" extrusionOk="0">
                    <a:moveTo>
                      <a:pt x="534" y="0"/>
                    </a:moveTo>
                    <a:cubicBezTo>
                      <a:pt x="186" y="0"/>
                      <a:pt x="0" y="250"/>
                      <a:pt x="56" y="621"/>
                    </a:cubicBezTo>
                    <a:cubicBezTo>
                      <a:pt x="125" y="952"/>
                      <a:pt x="654" y="1299"/>
                      <a:pt x="1038" y="1299"/>
                    </a:cubicBezTo>
                    <a:cubicBezTo>
                      <a:pt x="1092" y="1299"/>
                      <a:pt x="1143" y="1292"/>
                      <a:pt x="1190" y="1277"/>
                    </a:cubicBezTo>
                    <a:cubicBezTo>
                      <a:pt x="1329" y="1198"/>
                      <a:pt x="1587" y="840"/>
                      <a:pt x="1528" y="701"/>
                    </a:cubicBezTo>
                    <a:cubicBezTo>
                      <a:pt x="1488" y="462"/>
                      <a:pt x="851" y="4"/>
                      <a:pt x="613" y="4"/>
                    </a:cubicBezTo>
                    <a:cubicBezTo>
                      <a:pt x="586" y="2"/>
                      <a:pt x="560" y="0"/>
                      <a:pt x="53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7" name="Google Shape;2017;p40"/>
              <p:cNvSpPr/>
              <p:nvPr/>
            </p:nvSpPr>
            <p:spPr>
              <a:xfrm>
                <a:off x="1718670" y="3852481"/>
                <a:ext cx="124921" cy="99302"/>
              </a:xfrm>
              <a:custGeom>
                <a:avLst/>
                <a:gdLst/>
                <a:ahLst/>
                <a:cxnLst/>
                <a:rect l="l" t="t" r="r" b="b"/>
                <a:pathLst>
                  <a:path w="1575" h="1252" extrusionOk="0">
                    <a:moveTo>
                      <a:pt x="681" y="0"/>
                    </a:moveTo>
                    <a:cubicBezTo>
                      <a:pt x="609" y="0"/>
                      <a:pt x="534" y="12"/>
                      <a:pt x="458" y="37"/>
                    </a:cubicBezTo>
                    <a:cubicBezTo>
                      <a:pt x="438" y="57"/>
                      <a:pt x="399" y="77"/>
                      <a:pt x="359" y="97"/>
                    </a:cubicBezTo>
                    <a:cubicBezTo>
                      <a:pt x="100" y="176"/>
                      <a:pt x="1" y="336"/>
                      <a:pt x="160" y="574"/>
                    </a:cubicBezTo>
                    <a:cubicBezTo>
                      <a:pt x="279" y="773"/>
                      <a:pt x="458" y="992"/>
                      <a:pt x="637" y="1171"/>
                    </a:cubicBezTo>
                    <a:cubicBezTo>
                      <a:pt x="693" y="1227"/>
                      <a:pt x="773" y="1252"/>
                      <a:pt x="861" y="1252"/>
                    </a:cubicBezTo>
                    <a:cubicBezTo>
                      <a:pt x="1086" y="1252"/>
                      <a:pt x="1367" y="1093"/>
                      <a:pt x="1453" y="893"/>
                    </a:cubicBezTo>
                    <a:cubicBezTo>
                      <a:pt x="1575" y="545"/>
                      <a:pt x="1180" y="0"/>
                      <a:pt x="68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8" name="Google Shape;2018;p40"/>
              <p:cNvSpPr/>
              <p:nvPr/>
            </p:nvSpPr>
            <p:spPr>
              <a:xfrm>
                <a:off x="1754995" y="3852243"/>
                <a:ext cx="79" cy="3252"/>
              </a:xfrm>
              <a:custGeom>
                <a:avLst/>
                <a:gdLst/>
                <a:ahLst/>
                <a:cxnLst/>
                <a:rect l="l" t="t" r="r" b="b"/>
                <a:pathLst>
                  <a:path w="1" h="41" extrusionOk="0">
                    <a:moveTo>
                      <a:pt x="0" y="4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19" name="Google Shape;2019;p40"/>
            <p:cNvGrpSpPr/>
            <p:nvPr/>
          </p:nvGrpSpPr>
          <p:grpSpPr>
            <a:xfrm>
              <a:off x="8757303" y="2798046"/>
              <a:ext cx="146317" cy="158031"/>
              <a:chOff x="5977101" y="3004938"/>
              <a:chExt cx="227235" cy="246270"/>
            </a:xfrm>
          </p:grpSpPr>
          <p:sp>
            <p:nvSpPr>
              <p:cNvPr id="2020" name="Google Shape;2020;p40"/>
              <p:cNvSpPr/>
              <p:nvPr/>
            </p:nvSpPr>
            <p:spPr>
              <a:xfrm>
                <a:off x="6079653" y="3004938"/>
                <a:ext cx="91530" cy="93195"/>
              </a:xfrm>
              <a:custGeom>
                <a:avLst/>
                <a:gdLst/>
                <a:ahLst/>
                <a:cxnLst/>
                <a:rect l="l" t="t" r="r" b="b"/>
                <a:pathLst>
                  <a:path w="1154" h="1175" extrusionOk="0">
                    <a:moveTo>
                      <a:pt x="597" y="1"/>
                    </a:moveTo>
                    <a:cubicBezTo>
                      <a:pt x="298" y="21"/>
                      <a:pt x="0" y="299"/>
                      <a:pt x="0" y="578"/>
                    </a:cubicBezTo>
                    <a:cubicBezTo>
                      <a:pt x="0" y="936"/>
                      <a:pt x="239" y="1175"/>
                      <a:pt x="617" y="1175"/>
                    </a:cubicBezTo>
                    <a:cubicBezTo>
                      <a:pt x="955" y="1175"/>
                      <a:pt x="1154" y="936"/>
                      <a:pt x="1154" y="598"/>
                    </a:cubicBezTo>
                    <a:cubicBezTo>
                      <a:pt x="1154" y="240"/>
                      <a:pt x="895" y="1"/>
                      <a:pt x="5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1" name="Google Shape;2021;p40"/>
              <p:cNvSpPr/>
              <p:nvPr/>
            </p:nvSpPr>
            <p:spPr>
              <a:xfrm>
                <a:off x="5977101" y="3124780"/>
                <a:ext cx="94702" cy="88516"/>
              </a:xfrm>
              <a:custGeom>
                <a:avLst/>
                <a:gdLst/>
                <a:ahLst/>
                <a:cxnLst/>
                <a:rect l="l" t="t" r="r" b="b"/>
                <a:pathLst>
                  <a:path w="1194" h="1116" extrusionOk="0">
                    <a:moveTo>
                      <a:pt x="781" y="1"/>
                    </a:moveTo>
                    <a:cubicBezTo>
                      <a:pt x="430" y="1"/>
                      <a:pt x="20" y="290"/>
                      <a:pt x="20" y="579"/>
                    </a:cubicBezTo>
                    <a:cubicBezTo>
                      <a:pt x="0" y="877"/>
                      <a:pt x="259" y="1116"/>
                      <a:pt x="557" y="1116"/>
                    </a:cubicBezTo>
                    <a:cubicBezTo>
                      <a:pt x="895" y="1116"/>
                      <a:pt x="1174" y="817"/>
                      <a:pt x="1194" y="420"/>
                    </a:cubicBezTo>
                    <a:cubicBezTo>
                      <a:pt x="1194" y="201"/>
                      <a:pt x="1094" y="22"/>
                      <a:pt x="816" y="2"/>
                    </a:cubicBezTo>
                    <a:cubicBezTo>
                      <a:pt x="804" y="1"/>
                      <a:pt x="793" y="1"/>
                      <a:pt x="78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2" name="Google Shape;2022;p40"/>
              <p:cNvSpPr/>
              <p:nvPr/>
            </p:nvSpPr>
            <p:spPr>
              <a:xfrm>
                <a:off x="6115900" y="3161185"/>
                <a:ext cx="88436" cy="90023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135" extrusionOk="0">
                    <a:moveTo>
                      <a:pt x="637" y="0"/>
                    </a:moveTo>
                    <a:cubicBezTo>
                      <a:pt x="339" y="20"/>
                      <a:pt x="1" y="358"/>
                      <a:pt x="1" y="657"/>
                    </a:cubicBezTo>
                    <a:cubicBezTo>
                      <a:pt x="1" y="836"/>
                      <a:pt x="299" y="1134"/>
                      <a:pt x="498" y="1134"/>
                    </a:cubicBezTo>
                    <a:cubicBezTo>
                      <a:pt x="816" y="1114"/>
                      <a:pt x="1115" y="756"/>
                      <a:pt x="1115" y="418"/>
                    </a:cubicBezTo>
                    <a:cubicBezTo>
                      <a:pt x="1115" y="199"/>
                      <a:pt x="856" y="0"/>
                      <a:pt x="63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23" name="Google Shape;2023;p40"/>
            <p:cNvGrpSpPr/>
            <p:nvPr/>
          </p:nvGrpSpPr>
          <p:grpSpPr>
            <a:xfrm>
              <a:off x="6002459" y="4262809"/>
              <a:ext cx="182877" cy="192070"/>
              <a:chOff x="1509202" y="3627389"/>
              <a:chExt cx="334389" cy="343350"/>
            </a:xfrm>
          </p:grpSpPr>
          <p:sp>
            <p:nvSpPr>
              <p:cNvPr id="2024" name="Google Shape;2024;p40"/>
              <p:cNvSpPr/>
              <p:nvPr/>
            </p:nvSpPr>
            <p:spPr>
              <a:xfrm>
                <a:off x="1682423" y="3627389"/>
                <a:ext cx="137294" cy="157361"/>
              </a:xfrm>
              <a:custGeom>
                <a:avLst/>
                <a:gdLst/>
                <a:ahLst/>
                <a:cxnLst/>
                <a:rect l="l" t="t" r="r" b="b"/>
                <a:pathLst>
                  <a:path w="1731" h="1984" extrusionOk="0">
                    <a:moveTo>
                      <a:pt x="1066" y="0"/>
                    </a:moveTo>
                    <a:cubicBezTo>
                      <a:pt x="973" y="0"/>
                      <a:pt x="881" y="37"/>
                      <a:pt x="816" y="130"/>
                    </a:cubicBezTo>
                    <a:cubicBezTo>
                      <a:pt x="637" y="329"/>
                      <a:pt x="458" y="548"/>
                      <a:pt x="338" y="786"/>
                    </a:cubicBezTo>
                    <a:cubicBezTo>
                      <a:pt x="219" y="1025"/>
                      <a:pt x="120" y="1284"/>
                      <a:pt x="0" y="1582"/>
                    </a:cubicBezTo>
                    <a:cubicBezTo>
                      <a:pt x="159" y="1721"/>
                      <a:pt x="299" y="1920"/>
                      <a:pt x="438" y="1980"/>
                    </a:cubicBezTo>
                    <a:cubicBezTo>
                      <a:pt x="454" y="1982"/>
                      <a:pt x="472" y="1983"/>
                      <a:pt x="490" y="1983"/>
                    </a:cubicBezTo>
                    <a:cubicBezTo>
                      <a:pt x="648" y="1983"/>
                      <a:pt x="864" y="1908"/>
                      <a:pt x="935" y="1801"/>
                    </a:cubicBezTo>
                    <a:cubicBezTo>
                      <a:pt x="1194" y="1443"/>
                      <a:pt x="1353" y="1025"/>
                      <a:pt x="1592" y="647"/>
                    </a:cubicBezTo>
                    <a:cubicBezTo>
                      <a:pt x="1731" y="349"/>
                      <a:pt x="1512" y="229"/>
                      <a:pt x="1353" y="110"/>
                    </a:cubicBezTo>
                    <a:cubicBezTo>
                      <a:pt x="1279" y="47"/>
                      <a:pt x="1172" y="0"/>
                      <a:pt x="106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5" name="Google Shape;2025;p40"/>
              <p:cNvSpPr/>
              <p:nvPr/>
            </p:nvSpPr>
            <p:spPr>
              <a:xfrm>
                <a:off x="1532520" y="3845739"/>
                <a:ext cx="112072" cy="125000"/>
              </a:xfrm>
              <a:custGeom>
                <a:avLst/>
                <a:gdLst/>
                <a:ahLst/>
                <a:cxnLst/>
                <a:rect l="l" t="t" r="r" b="b"/>
                <a:pathLst>
                  <a:path w="1413" h="1576" extrusionOk="0">
                    <a:moveTo>
                      <a:pt x="828" y="0"/>
                    </a:moveTo>
                    <a:cubicBezTo>
                      <a:pt x="717" y="0"/>
                      <a:pt x="605" y="51"/>
                      <a:pt x="518" y="162"/>
                    </a:cubicBezTo>
                    <a:cubicBezTo>
                      <a:pt x="319" y="421"/>
                      <a:pt x="199" y="739"/>
                      <a:pt x="0" y="1077"/>
                    </a:cubicBezTo>
                    <a:cubicBezTo>
                      <a:pt x="140" y="1276"/>
                      <a:pt x="239" y="1475"/>
                      <a:pt x="358" y="1554"/>
                    </a:cubicBezTo>
                    <a:cubicBezTo>
                      <a:pt x="392" y="1569"/>
                      <a:pt x="429" y="1575"/>
                      <a:pt x="469" y="1575"/>
                    </a:cubicBezTo>
                    <a:cubicBezTo>
                      <a:pt x="595" y="1575"/>
                      <a:pt x="740" y="1511"/>
                      <a:pt x="816" y="1435"/>
                    </a:cubicBezTo>
                    <a:cubicBezTo>
                      <a:pt x="1035" y="1216"/>
                      <a:pt x="1214" y="918"/>
                      <a:pt x="1353" y="639"/>
                    </a:cubicBezTo>
                    <a:cubicBezTo>
                      <a:pt x="1413" y="560"/>
                      <a:pt x="1293" y="421"/>
                      <a:pt x="1234" y="321"/>
                    </a:cubicBezTo>
                    <a:cubicBezTo>
                      <a:pt x="1162" y="117"/>
                      <a:pt x="996" y="0"/>
                      <a:pt x="82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6" name="Google Shape;2026;p40"/>
              <p:cNvSpPr/>
              <p:nvPr/>
            </p:nvSpPr>
            <p:spPr>
              <a:xfrm>
                <a:off x="1509202" y="3690999"/>
                <a:ext cx="125952" cy="103110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00" extrusionOk="0">
                    <a:moveTo>
                      <a:pt x="534" y="0"/>
                    </a:moveTo>
                    <a:cubicBezTo>
                      <a:pt x="186" y="0"/>
                      <a:pt x="0" y="250"/>
                      <a:pt x="56" y="621"/>
                    </a:cubicBezTo>
                    <a:cubicBezTo>
                      <a:pt x="125" y="952"/>
                      <a:pt x="654" y="1299"/>
                      <a:pt x="1038" y="1299"/>
                    </a:cubicBezTo>
                    <a:cubicBezTo>
                      <a:pt x="1092" y="1299"/>
                      <a:pt x="1143" y="1292"/>
                      <a:pt x="1190" y="1277"/>
                    </a:cubicBezTo>
                    <a:cubicBezTo>
                      <a:pt x="1329" y="1198"/>
                      <a:pt x="1587" y="840"/>
                      <a:pt x="1528" y="701"/>
                    </a:cubicBezTo>
                    <a:cubicBezTo>
                      <a:pt x="1488" y="462"/>
                      <a:pt x="851" y="4"/>
                      <a:pt x="613" y="4"/>
                    </a:cubicBezTo>
                    <a:cubicBezTo>
                      <a:pt x="586" y="2"/>
                      <a:pt x="560" y="0"/>
                      <a:pt x="53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7" name="Google Shape;2027;p40"/>
              <p:cNvSpPr/>
              <p:nvPr/>
            </p:nvSpPr>
            <p:spPr>
              <a:xfrm>
                <a:off x="1718670" y="3852481"/>
                <a:ext cx="124921" cy="99302"/>
              </a:xfrm>
              <a:custGeom>
                <a:avLst/>
                <a:gdLst/>
                <a:ahLst/>
                <a:cxnLst/>
                <a:rect l="l" t="t" r="r" b="b"/>
                <a:pathLst>
                  <a:path w="1575" h="1252" extrusionOk="0">
                    <a:moveTo>
                      <a:pt x="681" y="0"/>
                    </a:moveTo>
                    <a:cubicBezTo>
                      <a:pt x="609" y="0"/>
                      <a:pt x="534" y="12"/>
                      <a:pt x="458" y="37"/>
                    </a:cubicBezTo>
                    <a:cubicBezTo>
                      <a:pt x="438" y="57"/>
                      <a:pt x="399" y="77"/>
                      <a:pt x="359" y="97"/>
                    </a:cubicBezTo>
                    <a:cubicBezTo>
                      <a:pt x="100" y="176"/>
                      <a:pt x="1" y="336"/>
                      <a:pt x="160" y="574"/>
                    </a:cubicBezTo>
                    <a:cubicBezTo>
                      <a:pt x="279" y="773"/>
                      <a:pt x="458" y="992"/>
                      <a:pt x="637" y="1171"/>
                    </a:cubicBezTo>
                    <a:cubicBezTo>
                      <a:pt x="693" y="1227"/>
                      <a:pt x="773" y="1252"/>
                      <a:pt x="861" y="1252"/>
                    </a:cubicBezTo>
                    <a:cubicBezTo>
                      <a:pt x="1086" y="1252"/>
                      <a:pt x="1367" y="1093"/>
                      <a:pt x="1453" y="893"/>
                    </a:cubicBezTo>
                    <a:cubicBezTo>
                      <a:pt x="1575" y="545"/>
                      <a:pt x="1180" y="0"/>
                      <a:pt x="68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8" name="Google Shape;2028;p40"/>
              <p:cNvSpPr/>
              <p:nvPr/>
            </p:nvSpPr>
            <p:spPr>
              <a:xfrm>
                <a:off x="1754995" y="3852243"/>
                <a:ext cx="79" cy="3252"/>
              </a:xfrm>
              <a:custGeom>
                <a:avLst/>
                <a:gdLst/>
                <a:ahLst/>
                <a:cxnLst/>
                <a:rect l="l" t="t" r="r" b="b"/>
                <a:pathLst>
                  <a:path w="1" h="41" extrusionOk="0">
                    <a:moveTo>
                      <a:pt x="0" y="4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29" name="Google Shape;2029;p40"/>
            <p:cNvGrpSpPr/>
            <p:nvPr/>
          </p:nvGrpSpPr>
          <p:grpSpPr>
            <a:xfrm>
              <a:off x="885722" y="1947515"/>
              <a:ext cx="182877" cy="192070"/>
              <a:chOff x="533887" y="2946302"/>
              <a:chExt cx="334389" cy="343350"/>
            </a:xfrm>
          </p:grpSpPr>
          <p:sp>
            <p:nvSpPr>
              <p:cNvPr id="2030" name="Google Shape;2030;p40"/>
              <p:cNvSpPr/>
              <p:nvPr/>
            </p:nvSpPr>
            <p:spPr>
              <a:xfrm>
                <a:off x="707108" y="2946302"/>
                <a:ext cx="137294" cy="157361"/>
              </a:xfrm>
              <a:custGeom>
                <a:avLst/>
                <a:gdLst/>
                <a:ahLst/>
                <a:cxnLst/>
                <a:rect l="l" t="t" r="r" b="b"/>
                <a:pathLst>
                  <a:path w="1731" h="1984" extrusionOk="0">
                    <a:moveTo>
                      <a:pt x="1066" y="0"/>
                    </a:moveTo>
                    <a:cubicBezTo>
                      <a:pt x="973" y="0"/>
                      <a:pt x="881" y="37"/>
                      <a:pt x="816" y="130"/>
                    </a:cubicBezTo>
                    <a:cubicBezTo>
                      <a:pt x="637" y="329"/>
                      <a:pt x="458" y="548"/>
                      <a:pt x="338" y="786"/>
                    </a:cubicBezTo>
                    <a:cubicBezTo>
                      <a:pt x="219" y="1025"/>
                      <a:pt x="120" y="1284"/>
                      <a:pt x="0" y="1582"/>
                    </a:cubicBezTo>
                    <a:cubicBezTo>
                      <a:pt x="159" y="1721"/>
                      <a:pt x="299" y="1920"/>
                      <a:pt x="438" y="1980"/>
                    </a:cubicBezTo>
                    <a:cubicBezTo>
                      <a:pt x="454" y="1982"/>
                      <a:pt x="472" y="1983"/>
                      <a:pt x="490" y="1983"/>
                    </a:cubicBezTo>
                    <a:cubicBezTo>
                      <a:pt x="648" y="1983"/>
                      <a:pt x="864" y="1908"/>
                      <a:pt x="935" y="1801"/>
                    </a:cubicBezTo>
                    <a:cubicBezTo>
                      <a:pt x="1194" y="1443"/>
                      <a:pt x="1353" y="1025"/>
                      <a:pt x="1592" y="647"/>
                    </a:cubicBezTo>
                    <a:cubicBezTo>
                      <a:pt x="1731" y="349"/>
                      <a:pt x="1512" y="229"/>
                      <a:pt x="1353" y="110"/>
                    </a:cubicBezTo>
                    <a:cubicBezTo>
                      <a:pt x="1279" y="47"/>
                      <a:pt x="1172" y="0"/>
                      <a:pt x="106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1" name="Google Shape;2031;p40"/>
              <p:cNvSpPr/>
              <p:nvPr/>
            </p:nvSpPr>
            <p:spPr>
              <a:xfrm>
                <a:off x="557205" y="3164652"/>
                <a:ext cx="112072" cy="125000"/>
              </a:xfrm>
              <a:custGeom>
                <a:avLst/>
                <a:gdLst/>
                <a:ahLst/>
                <a:cxnLst/>
                <a:rect l="l" t="t" r="r" b="b"/>
                <a:pathLst>
                  <a:path w="1413" h="1576" extrusionOk="0">
                    <a:moveTo>
                      <a:pt x="828" y="0"/>
                    </a:moveTo>
                    <a:cubicBezTo>
                      <a:pt x="717" y="0"/>
                      <a:pt x="605" y="51"/>
                      <a:pt x="518" y="162"/>
                    </a:cubicBezTo>
                    <a:cubicBezTo>
                      <a:pt x="319" y="421"/>
                      <a:pt x="199" y="739"/>
                      <a:pt x="0" y="1077"/>
                    </a:cubicBezTo>
                    <a:cubicBezTo>
                      <a:pt x="140" y="1276"/>
                      <a:pt x="239" y="1475"/>
                      <a:pt x="358" y="1554"/>
                    </a:cubicBezTo>
                    <a:cubicBezTo>
                      <a:pt x="392" y="1569"/>
                      <a:pt x="429" y="1575"/>
                      <a:pt x="469" y="1575"/>
                    </a:cubicBezTo>
                    <a:cubicBezTo>
                      <a:pt x="595" y="1575"/>
                      <a:pt x="740" y="1511"/>
                      <a:pt x="816" y="1435"/>
                    </a:cubicBezTo>
                    <a:cubicBezTo>
                      <a:pt x="1035" y="1216"/>
                      <a:pt x="1214" y="918"/>
                      <a:pt x="1353" y="639"/>
                    </a:cubicBezTo>
                    <a:cubicBezTo>
                      <a:pt x="1413" y="560"/>
                      <a:pt x="1293" y="421"/>
                      <a:pt x="1234" y="321"/>
                    </a:cubicBezTo>
                    <a:cubicBezTo>
                      <a:pt x="1162" y="117"/>
                      <a:pt x="996" y="0"/>
                      <a:pt x="82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2" name="Google Shape;2032;p40"/>
              <p:cNvSpPr/>
              <p:nvPr/>
            </p:nvSpPr>
            <p:spPr>
              <a:xfrm>
                <a:off x="533887" y="3009912"/>
                <a:ext cx="125952" cy="103110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00" extrusionOk="0">
                    <a:moveTo>
                      <a:pt x="534" y="0"/>
                    </a:moveTo>
                    <a:cubicBezTo>
                      <a:pt x="186" y="0"/>
                      <a:pt x="0" y="250"/>
                      <a:pt x="56" y="621"/>
                    </a:cubicBezTo>
                    <a:cubicBezTo>
                      <a:pt x="125" y="952"/>
                      <a:pt x="654" y="1299"/>
                      <a:pt x="1038" y="1299"/>
                    </a:cubicBezTo>
                    <a:cubicBezTo>
                      <a:pt x="1092" y="1299"/>
                      <a:pt x="1143" y="1292"/>
                      <a:pt x="1190" y="1277"/>
                    </a:cubicBezTo>
                    <a:cubicBezTo>
                      <a:pt x="1329" y="1198"/>
                      <a:pt x="1587" y="840"/>
                      <a:pt x="1528" y="701"/>
                    </a:cubicBezTo>
                    <a:cubicBezTo>
                      <a:pt x="1488" y="462"/>
                      <a:pt x="851" y="4"/>
                      <a:pt x="613" y="4"/>
                    </a:cubicBezTo>
                    <a:cubicBezTo>
                      <a:pt x="586" y="2"/>
                      <a:pt x="560" y="0"/>
                      <a:pt x="53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3" name="Google Shape;2033;p40"/>
              <p:cNvSpPr/>
              <p:nvPr/>
            </p:nvSpPr>
            <p:spPr>
              <a:xfrm>
                <a:off x="743354" y="3171394"/>
                <a:ext cx="124921" cy="99302"/>
              </a:xfrm>
              <a:custGeom>
                <a:avLst/>
                <a:gdLst/>
                <a:ahLst/>
                <a:cxnLst/>
                <a:rect l="l" t="t" r="r" b="b"/>
                <a:pathLst>
                  <a:path w="1575" h="1252" extrusionOk="0">
                    <a:moveTo>
                      <a:pt x="681" y="0"/>
                    </a:moveTo>
                    <a:cubicBezTo>
                      <a:pt x="609" y="0"/>
                      <a:pt x="534" y="12"/>
                      <a:pt x="458" y="37"/>
                    </a:cubicBezTo>
                    <a:cubicBezTo>
                      <a:pt x="438" y="57"/>
                      <a:pt x="399" y="77"/>
                      <a:pt x="359" y="97"/>
                    </a:cubicBezTo>
                    <a:cubicBezTo>
                      <a:pt x="100" y="176"/>
                      <a:pt x="1" y="336"/>
                      <a:pt x="160" y="574"/>
                    </a:cubicBezTo>
                    <a:cubicBezTo>
                      <a:pt x="279" y="773"/>
                      <a:pt x="458" y="992"/>
                      <a:pt x="637" y="1171"/>
                    </a:cubicBezTo>
                    <a:cubicBezTo>
                      <a:pt x="693" y="1227"/>
                      <a:pt x="773" y="1252"/>
                      <a:pt x="861" y="1252"/>
                    </a:cubicBezTo>
                    <a:cubicBezTo>
                      <a:pt x="1086" y="1252"/>
                      <a:pt x="1367" y="1093"/>
                      <a:pt x="1453" y="893"/>
                    </a:cubicBezTo>
                    <a:cubicBezTo>
                      <a:pt x="1575" y="545"/>
                      <a:pt x="1180" y="0"/>
                      <a:pt x="68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4" name="Google Shape;2034;p40"/>
              <p:cNvSpPr/>
              <p:nvPr/>
            </p:nvSpPr>
            <p:spPr>
              <a:xfrm>
                <a:off x="779680" y="3171156"/>
                <a:ext cx="79" cy="3252"/>
              </a:xfrm>
              <a:custGeom>
                <a:avLst/>
                <a:gdLst/>
                <a:ahLst/>
                <a:cxnLst/>
                <a:rect l="l" t="t" r="r" b="b"/>
                <a:pathLst>
                  <a:path w="1" h="41" extrusionOk="0">
                    <a:moveTo>
                      <a:pt x="0" y="4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35" name="Google Shape;2035;p40"/>
            <p:cNvGrpSpPr/>
            <p:nvPr/>
          </p:nvGrpSpPr>
          <p:grpSpPr>
            <a:xfrm>
              <a:off x="333150" y="864396"/>
              <a:ext cx="131688" cy="145801"/>
              <a:chOff x="392069" y="2889775"/>
              <a:chExt cx="260150" cy="285213"/>
            </a:xfrm>
          </p:grpSpPr>
          <p:sp>
            <p:nvSpPr>
              <p:cNvPr id="2036" name="Google Shape;2036;p40"/>
              <p:cNvSpPr/>
              <p:nvPr/>
            </p:nvSpPr>
            <p:spPr>
              <a:xfrm>
                <a:off x="562197" y="3001686"/>
                <a:ext cx="90023" cy="127697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1610" extrusionOk="0">
                    <a:moveTo>
                      <a:pt x="559" y="1"/>
                    </a:moveTo>
                    <a:cubicBezTo>
                      <a:pt x="299" y="1"/>
                      <a:pt x="97" y="196"/>
                      <a:pt x="40" y="500"/>
                    </a:cubicBezTo>
                    <a:cubicBezTo>
                      <a:pt x="20" y="659"/>
                      <a:pt x="0" y="838"/>
                      <a:pt x="0" y="977"/>
                    </a:cubicBezTo>
                    <a:cubicBezTo>
                      <a:pt x="0" y="1275"/>
                      <a:pt x="199" y="1554"/>
                      <a:pt x="498" y="1594"/>
                    </a:cubicBezTo>
                    <a:cubicBezTo>
                      <a:pt x="550" y="1604"/>
                      <a:pt x="598" y="1610"/>
                      <a:pt x="641" y="1610"/>
                    </a:cubicBezTo>
                    <a:cubicBezTo>
                      <a:pt x="845" y="1610"/>
                      <a:pt x="956" y="1487"/>
                      <a:pt x="1055" y="1176"/>
                    </a:cubicBezTo>
                    <a:cubicBezTo>
                      <a:pt x="1114" y="1037"/>
                      <a:pt x="1114" y="877"/>
                      <a:pt x="1134" y="758"/>
                    </a:cubicBezTo>
                    <a:cubicBezTo>
                      <a:pt x="1134" y="679"/>
                      <a:pt x="1134" y="619"/>
                      <a:pt x="1095" y="539"/>
                    </a:cubicBezTo>
                    <a:cubicBezTo>
                      <a:pt x="955" y="141"/>
                      <a:pt x="915" y="42"/>
                      <a:pt x="597" y="2"/>
                    </a:cubicBezTo>
                    <a:cubicBezTo>
                      <a:pt x="584" y="1"/>
                      <a:pt x="572" y="1"/>
                      <a:pt x="55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7" name="Google Shape;2037;p40"/>
              <p:cNvSpPr/>
              <p:nvPr/>
            </p:nvSpPr>
            <p:spPr>
              <a:xfrm>
                <a:off x="392069" y="3074654"/>
                <a:ext cx="102396" cy="100333"/>
              </a:xfrm>
              <a:custGeom>
                <a:avLst/>
                <a:gdLst/>
                <a:ahLst/>
                <a:cxnLst/>
                <a:rect l="l" t="t" r="r" b="b"/>
                <a:pathLst>
                  <a:path w="1291" h="1265" extrusionOk="0">
                    <a:moveTo>
                      <a:pt x="850" y="1"/>
                    </a:moveTo>
                    <a:cubicBezTo>
                      <a:pt x="455" y="1"/>
                      <a:pt x="1" y="377"/>
                      <a:pt x="17" y="753"/>
                    </a:cubicBezTo>
                    <a:cubicBezTo>
                      <a:pt x="50" y="1122"/>
                      <a:pt x="197" y="1265"/>
                      <a:pt x="457" y="1265"/>
                    </a:cubicBezTo>
                    <a:cubicBezTo>
                      <a:pt x="505" y="1265"/>
                      <a:pt x="557" y="1260"/>
                      <a:pt x="614" y="1251"/>
                    </a:cubicBezTo>
                    <a:cubicBezTo>
                      <a:pt x="952" y="1231"/>
                      <a:pt x="1270" y="793"/>
                      <a:pt x="1290" y="256"/>
                    </a:cubicBezTo>
                    <a:cubicBezTo>
                      <a:pt x="1270" y="216"/>
                      <a:pt x="1191" y="117"/>
                      <a:pt x="1091" y="57"/>
                    </a:cubicBezTo>
                    <a:cubicBezTo>
                      <a:pt x="1017" y="18"/>
                      <a:pt x="935" y="1"/>
                      <a:pt x="850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8" name="Google Shape;2038;p40"/>
              <p:cNvSpPr/>
              <p:nvPr/>
            </p:nvSpPr>
            <p:spPr>
              <a:xfrm>
                <a:off x="412294" y="2889775"/>
                <a:ext cx="88436" cy="85343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076" extrusionOk="0">
                    <a:moveTo>
                      <a:pt x="538" y="1"/>
                    </a:moveTo>
                    <a:cubicBezTo>
                      <a:pt x="160" y="1"/>
                      <a:pt x="1" y="180"/>
                      <a:pt x="1" y="538"/>
                    </a:cubicBezTo>
                    <a:cubicBezTo>
                      <a:pt x="1" y="856"/>
                      <a:pt x="219" y="1075"/>
                      <a:pt x="518" y="1075"/>
                    </a:cubicBezTo>
                    <a:cubicBezTo>
                      <a:pt x="816" y="1075"/>
                      <a:pt x="1095" y="876"/>
                      <a:pt x="1095" y="598"/>
                    </a:cubicBezTo>
                    <a:cubicBezTo>
                      <a:pt x="1115" y="240"/>
                      <a:pt x="896" y="1"/>
                      <a:pt x="53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39" name="Google Shape;2039;p40"/>
            <p:cNvGrpSpPr/>
            <p:nvPr/>
          </p:nvGrpSpPr>
          <p:grpSpPr>
            <a:xfrm>
              <a:off x="1786281" y="4316710"/>
              <a:ext cx="182877" cy="192070"/>
              <a:chOff x="1509202" y="3627389"/>
              <a:chExt cx="334389" cy="343350"/>
            </a:xfrm>
          </p:grpSpPr>
          <p:sp>
            <p:nvSpPr>
              <p:cNvPr id="2040" name="Google Shape;2040;p40"/>
              <p:cNvSpPr/>
              <p:nvPr/>
            </p:nvSpPr>
            <p:spPr>
              <a:xfrm>
                <a:off x="1682423" y="3627389"/>
                <a:ext cx="137294" cy="157361"/>
              </a:xfrm>
              <a:custGeom>
                <a:avLst/>
                <a:gdLst/>
                <a:ahLst/>
                <a:cxnLst/>
                <a:rect l="l" t="t" r="r" b="b"/>
                <a:pathLst>
                  <a:path w="1731" h="1984" extrusionOk="0">
                    <a:moveTo>
                      <a:pt x="1066" y="0"/>
                    </a:moveTo>
                    <a:cubicBezTo>
                      <a:pt x="973" y="0"/>
                      <a:pt x="881" y="37"/>
                      <a:pt x="816" y="130"/>
                    </a:cubicBezTo>
                    <a:cubicBezTo>
                      <a:pt x="637" y="329"/>
                      <a:pt x="458" y="548"/>
                      <a:pt x="338" y="786"/>
                    </a:cubicBezTo>
                    <a:cubicBezTo>
                      <a:pt x="219" y="1025"/>
                      <a:pt x="120" y="1284"/>
                      <a:pt x="0" y="1582"/>
                    </a:cubicBezTo>
                    <a:cubicBezTo>
                      <a:pt x="159" y="1721"/>
                      <a:pt x="299" y="1920"/>
                      <a:pt x="438" y="1980"/>
                    </a:cubicBezTo>
                    <a:cubicBezTo>
                      <a:pt x="454" y="1982"/>
                      <a:pt x="472" y="1983"/>
                      <a:pt x="490" y="1983"/>
                    </a:cubicBezTo>
                    <a:cubicBezTo>
                      <a:pt x="648" y="1983"/>
                      <a:pt x="864" y="1908"/>
                      <a:pt x="935" y="1801"/>
                    </a:cubicBezTo>
                    <a:cubicBezTo>
                      <a:pt x="1194" y="1443"/>
                      <a:pt x="1353" y="1025"/>
                      <a:pt x="1592" y="647"/>
                    </a:cubicBezTo>
                    <a:cubicBezTo>
                      <a:pt x="1731" y="349"/>
                      <a:pt x="1512" y="229"/>
                      <a:pt x="1353" y="110"/>
                    </a:cubicBezTo>
                    <a:cubicBezTo>
                      <a:pt x="1279" y="47"/>
                      <a:pt x="1172" y="0"/>
                      <a:pt x="106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1" name="Google Shape;2041;p40"/>
              <p:cNvSpPr/>
              <p:nvPr/>
            </p:nvSpPr>
            <p:spPr>
              <a:xfrm>
                <a:off x="1532520" y="3845739"/>
                <a:ext cx="112072" cy="125000"/>
              </a:xfrm>
              <a:custGeom>
                <a:avLst/>
                <a:gdLst/>
                <a:ahLst/>
                <a:cxnLst/>
                <a:rect l="l" t="t" r="r" b="b"/>
                <a:pathLst>
                  <a:path w="1413" h="1576" extrusionOk="0">
                    <a:moveTo>
                      <a:pt x="828" y="0"/>
                    </a:moveTo>
                    <a:cubicBezTo>
                      <a:pt x="717" y="0"/>
                      <a:pt x="605" y="51"/>
                      <a:pt x="518" y="162"/>
                    </a:cubicBezTo>
                    <a:cubicBezTo>
                      <a:pt x="319" y="421"/>
                      <a:pt x="199" y="739"/>
                      <a:pt x="0" y="1077"/>
                    </a:cubicBezTo>
                    <a:cubicBezTo>
                      <a:pt x="140" y="1276"/>
                      <a:pt x="239" y="1475"/>
                      <a:pt x="358" y="1554"/>
                    </a:cubicBezTo>
                    <a:cubicBezTo>
                      <a:pt x="392" y="1569"/>
                      <a:pt x="429" y="1575"/>
                      <a:pt x="469" y="1575"/>
                    </a:cubicBezTo>
                    <a:cubicBezTo>
                      <a:pt x="595" y="1575"/>
                      <a:pt x="740" y="1511"/>
                      <a:pt x="816" y="1435"/>
                    </a:cubicBezTo>
                    <a:cubicBezTo>
                      <a:pt x="1035" y="1216"/>
                      <a:pt x="1214" y="918"/>
                      <a:pt x="1353" y="639"/>
                    </a:cubicBezTo>
                    <a:cubicBezTo>
                      <a:pt x="1413" y="560"/>
                      <a:pt x="1293" y="421"/>
                      <a:pt x="1234" y="321"/>
                    </a:cubicBezTo>
                    <a:cubicBezTo>
                      <a:pt x="1162" y="117"/>
                      <a:pt x="996" y="0"/>
                      <a:pt x="82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2" name="Google Shape;2042;p40"/>
              <p:cNvSpPr/>
              <p:nvPr/>
            </p:nvSpPr>
            <p:spPr>
              <a:xfrm>
                <a:off x="1509202" y="3690999"/>
                <a:ext cx="125952" cy="103110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00" extrusionOk="0">
                    <a:moveTo>
                      <a:pt x="534" y="0"/>
                    </a:moveTo>
                    <a:cubicBezTo>
                      <a:pt x="186" y="0"/>
                      <a:pt x="0" y="250"/>
                      <a:pt x="56" y="621"/>
                    </a:cubicBezTo>
                    <a:cubicBezTo>
                      <a:pt x="125" y="952"/>
                      <a:pt x="654" y="1299"/>
                      <a:pt x="1038" y="1299"/>
                    </a:cubicBezTo>
                    <a:cubicBezTo>
                      <a:pt x="1092" y="1299"/>
                      <a:pt x="1143" y="1292"/>
                      <a:pt x="1190" y="1277"/>
                    </a:cubicBezTo>
                    <a:cubicBezTo>
                      <a:pt x="1329" y="1198"/>
                      <a:pt x="1587" y="840"/>
                      <a:pt x="1528" y="701"/>
                    </a:cubicBezTo>
                    <a:cubicBezTo>
                      <a:pt x="1488" y="462"/>
                      <a:pt x="851" y="4"/>
                      <a:pt x="613" y="4"/>
                    </a:cubicBezTo>
                    <a:cubicBezTo>
                      <a:pt x="586" y="2"/>
                      <a:pt x="560" y="0"/>
                      <a:pt x="53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3" name="Google Shape;2043;p40"/>
              <p:cNvSpPr/>
              <p:nvPr/>
            </p:nvSpPr>
            <p:spPr>
              <a:xfrm>
                <a:off x="1718670" y="3852481"/>
                <a:ext cx="124921" cy="99302"/>
              </a:xfrm>
              <a:custGeom>
                <a:avLst/>
                <a:gdLst/>
                <a:ahLst/>
                <a:cxnLst/>
                <a:rect l="l" t="t" r="r" b="b"/>
                <a:pathLst>
                  <a:path w="1575" h="1252" extrusionOk="0">
                    <a:moveTo>
                      <a:pt x="681" y="0"/>
                    </a:moveTo>
                    <a:cubicBezTo>
                      <a:pt x="609" y="0"/>
                      <a:pt x="534" y="12"/>
                      <a:pt x="458" y="37"/>
                    </a:cubicBezTo>
                    <a:cubicBezTo>
                      <a:pt x="438" y="57"/>
                      <a:pt x="399" y="77"/>
                      <a:pt x="359" y="97"/>
                    </a:cubicBezTo>
                    <a:cubicBezTo>
                      <a:pt x="100" y="176"/>
                      <a:pt x="1" y="336"/>
                      <a:pt x="160" y="574"/>
                    </a:cubicBezTo>
                    <a:cubicBezTo>
                      <a:pt x="279" y="773"/>
                      <a:pt x="458" y="992"/>
                      <a:pt x="637" y="1171"/>
                    </a:cubicBezTo>
                    <a:cubicBezTo>
                      <a:pt x="693" y="1227"/>
                      <a:pt x="773" y="1252"/>
                      <a:pt x="861" y="1252"/>
                    </a:cubicBezTo>
                    <a:cubicBezTo>
                      <a:pt x="1086" y="1252"/>
                      <a:pt x="1367" y="1093"/>
                      <a:pt x="1453" y="893"/>
                    </a:cubicBezTo>
                    <a:cubicBezTo>
                      <a:pt x="1575" y="545"/>
                      <a:pt x="1180" y="0"/>
                      <a:pt x="68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4" name="Google Shape;2044;p40"/>
              <p:cNvSpPr/>
              <p:nvPr/>
            </p:nvSpPr>
            <p:spPr>
              <a:xfrm>
                <a:off x="1754995" y="3852243"/>
                <a:ext cx="79" cy="3252"/>
              </a:xfrm>
              <a:custGeom>
                <a:avLst/>
                <a:gdLst/>
                <a:ahLst/>
                <a:cxnLst/>
                <a:rect l="l" t="t" r="r" b="b"/>
                <a:pathLst>
                  <a:path w="1" h="41" extrusionOk="0">
                    <a:moveTo>
                      <a:pt x="0" y="4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45" name="Google Shape;2045;p40"/>
            <p:cNvGrpSpPr/>
            <p:nvPr/>
          </p:nvGrpSpPr>
          <p:grpSpPr>
            <a:xfrm>
              <a:off x="3243649" y="4018325"/>
              <a:ext cx="131688" cy="145801"/>
              <a:chOff x="392069" y="2889775"/>
              <a:chExt cx="260150" cy="285213"/>
            </a:xfrm>
          </p:grpSpPr>
          <p:sp>
            <p:nvSpPr>
              <p:cNvPr id="2046" name="Google Shape;2046;p40"/>
              <p:cNvSpPr/>
              <p:nvPr/>
            </p:nvSpPr>
            <p:spPr>
              <a:xfrm>
                <a:off x="562197" y="3001686"/>
                <a:ext cx="90023" cy="127697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1610" extrusionOk="0">
                    <a:moveTo>
                      <a:pt x="559" y="1"/>
                    </a:moveTo>
                    <a:cubicBezTo>
                      <a:pt x="299" y="1"/>
                      <a:pt x="97" y="196"/>
                      <a:pt x="40" y="500"/>
                    </a:cubicBezTo>
                    <a:cubicBezTo>
                      <a:pt x="20" y="659"/>
                      <a:pt x="0" y="838"/>
                      <a:pt x="0" y="977"/>
                    </a:cubicBezTo>
                    <a:cubicBezTo>
                      <a:pt x="0" y="1275"/>
                      <a:pt x="199" y="1554"/>
                      <a:pt x="498" y="1594"/>
                    </a:cubicBezTo>
                    <a:cubicBezTo>
                      <a:pt x="550" y="1604"/>
                      <a:pt x="598" y="1610"/>
                      <a:pt x="641" y="1610"/>
                    </a:cubicBezTo>
                    <a:cubicBezTo>
                      <a:pt x="845" y="1610"/>
                      <a:pt x="956" y="1487"/>
                      <a:pt x="1055" y="1176"/>
                    </a:cubicBezTo>
                    <a:cubicBezTo>
                      <a:pt x="1114" y="1037"/>
                      <a:pt x="1114" y="877"/>
                      <a:pt x="1134" y="758"/>
                    </a:cubicBezTo>
                    <a:cubicBezTo>
                      <a:pt x="1134" y="679"/>
                      <a:pt x="1134" y="619"/>
                      <a:pt x="1095" y="539"/>
                    </a:cubicBezTo>
                    <a:cubicBezTo>
                      <a:pt x="955" y="141"/>
                      <a:pt x="915" y="42"/>
                      <a:pt x="597" y="2"/>
                    </a:cubicBezTo>
                    <a:cubicBezTo>
                      <a:pt x="584" y="1"/>
                      <a:pt x="572" y="1"/>
                      <a:pt x="55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7" name="Google Shape;2047;p40"/>
              <p:cNvSpPr/>
              <p:nvPr/>
            </p:nvSpPr>
            <p:spPr>
              <a:xfrm>
                <a:off x="392069" y="3074654"/>
                <a:ext cx="102396" cy="100333"/>
              </a:xfrm>
              <a:custGeom>
                <a:avLst/>
                <a:gdLst/>
                <a:ahLst/>
                <a:cxnLst/>
                <a:rect l="l" t="t" r="r" b="b"/>
                <a:pathLst>
                  <a:path w="1291" h="1265" extrusionOk="0">
                    <a:moveTo>
                      <a:pt x="850" y="1"/>
                    </a:moveTo>
                    <a:cubicBezTo>
                      <a:pt x="455" y="1"/>
                      <a:pt x="1" y="377"/>
                      <a:pt x="17" y="753"/>
                    </a:cubicBezTo>
                    <a:cubicBezTo>
                      <a:pt x="50" y="1122"/>
                      <a:pt x="197" y="1265"/>
                      <a:pt x="457" y="1265"/>
                    </a:cubicBezTo>
                    <a:cubicBezTo>
                      <a:pt x="505" y="1265"/>
                      <a:pt x="557" y="1260"/>
                      <a:pt x="614" y="1251"/>
                    </a:cubicBezTo>
                    <a:cubicBezTo>
                      <a:pt x="952" y="1231"/>
                      <a:pt x="1270" y="793"/>
                      <a:pt x="1290" y="256"/>
                    </a:cubicBezTo>
                    <a:cubicBezTo>
                      <a:pt x="1270" y="216"/>
                      <a:pt x="1191" y="117"/>
                      <a:pt x="1091" y="57"/>
                    </a:cubicBezTo>
                    <a:cubicBezTo>
                      <a:pt x="1017" y="18"/>
                      <a:pt x="935" y="1"/>
                      <a:pt x="850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8" name="Google Shape;2048;p40"/>
              <p:cNvSpPr/>
              <p:nvPr/>
            </p:nvSpPr>
            <p:spPr>
              <a:xfrm>
                <a:off x="412294" y="2889775"/>
                <a:ext cx="88436" cy="85343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076" extrusionOk="0">
                    <a:moveTo>
                      <a:pt x="538" y="1"/>
                    </a:moveTo>
                    <a:cubicBezTo>
                      <a:pt x="160" y="1"/>
                      <a:pt x="1" y="180"/>
                      <a:pt x="1" y="538"/>
                    </a:cubicBezTo>
                    <a:cubicBezTo>
                      <a:pt x="1" y="856"/>
                      <a:pt x="219" y="1075"/>
                      <a:pt x="518" y="1075"/>
                    </a:cubicBezTo>
                    <a:cubicBezTo>
                      <a:pt x="816" y="1075"/>
                      <a:pt x="1095" y="876"/>
                      <a:pt x="1095" y="598"/>
                    </a:cubicBezTo>
                    <a:cubicBezTo>
                      <a:pt x="1115" y="240"/>
                      <a:pt x="896" y="1"/>
                      <a:pt x="53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49" name="Google Shape;2049;p40"/>
            <p:cNvGrpSpPr/>
            <p:nvPr/>
          </p:nvGrpSpPr>
          <p:grpSpPr>
            <a:xfrm>
              <a:off x="7618850" y="747625"/>
              <a:ext cx="228602" cy="240023"/>
              <a:chOff x="6842675" y="1094413"/>
              <a:chExt cx="228602" cy="240023"/>
            </a:xfrm>
          </p:grpSpPr>
          <p:sp>
            <p:nvSpPr>
              <p:cNvPr id="2050" name="Google Shape;2050;p40"/>
              <p:cNvSpPr/>
              <p:nvPr/>
            </p:nvSpPr>
            <p:spPr>
              <a:xfrm>
                <a:off x="6842675" y="1094413"/>
                <a:ext cx="228602" cy="240023"/>
              </a:xfrm>
              <a:custGeom>
                <a:avLst/>
                <a:gdLst/>
                <a:ahLst/>
                <a:cxnLst/>
                <a:rect l="l" t="t" r="r" b="b"/>
                <a:pathLst>
                  <a:path w="9589" h="12593" extrusionOk="0">
                    <a:moveTo>
                      <a:pt x="4775" y="0"/>
                    </a:moveTo>
                    <a:cubicBezTo>
                      <a:pt x="4277" y="0"/>
                      <a:pt x="3999" y="239"/>
                      <a:pt x="3820" y="398"/>
                    </a:cubicBezTo>
                    <a:lnTo>
                      <a:pt x="3720" y="537"/>
                    </a:lnTo>
                    <a:cubicBezTo>
                      <a:pt x="3462" y="836"/>
                      <a:pt x="3104" y="1234"/>
                      <a:pt x="2965" y="1751"/>
                    </a:cubicBezTo>
                    <a:cubicBezTo>
                      <a:pt x="2766" y="2487"/>
                      <a:pt x="2626" y="3263"/>
                      <a:pt x="2507" y="3979"/>
                    </a:cubicBezTo>
                    <a:lnTo>
                      <a:pt x="2487" y="4158"/>
                    </a:lnTo>
                    <a:cubicBezTo>
                      <a:pt x="2467" y="4158"/>
                      <a:pt x="2427" y="4158"/>
                      <a:pt x="2408" y="4138"/>
                    </a:cubicBezTo>
                    <a:cubicBezTo>
                      <a:pt x="2328" y="4138"/>
                      <a:pt x="2268" y="4118"/>
                      <a:pt x="2189" y="4118"/>
                    </a:cubicBezTo>
                    <a:cubicBezTo>
                      <a:pt x="1433" y="4118"/>
                      <a:pt x="478" y="4655"/>
                      <a:pt x="279" y="5451"/>
                    </a:cubicBezTo>
                    <a:cubicBezTo>
                      <a:pt x="1" y="6565"/>
                      <a:pt x="438" y="7460"/>
                      <a:pt x="1493" y="7918"/>
                    </a:cubicBezTo>
                    <a:cubicBezTo>
                      <a:pt x="1393" y="8156"/>
                      <a:pt x="1294" y="8415"/>
                      <a:pt x="1194" y="8693"/>
                    </a:cubicBezTo>
                    <a:lnTo>
                      <a:pt x="1115" y="8892"/>
                    </a:lnTo>
                    <a:cubicBezTo>
                      <a:pt x="796" y="9648"/>
                      <a:pt x="936" y="10484"/>
                      <a:pt x="1532" y="11120"/>
                    </a:cubicBezTo>
                    <a:cubicBezTo>
                      <a:pt x="1831" y="11439"/>
                      <a:pt x="2229" y="11618"/>
                      <a:pt x="2666" y="11618"/>
                    </a:cubicBezTo>
                    <a:cubicBezTo>
                      <a:pt x="3004" y="11618"/>
                      <a:pt x="3283" y="11518"/>
                      <a:pt x="3502" y="11419"/>
                    </a:cubicBezTo>
                    <a:lnTo>
                      <a:pt x="3601" y="11399"/>
                    </a:lnTo>
                    <a:cubicBezTo>
                      <a:pt x="3820" y="11319"/>
                      <a:pt x="3979" y="11200"/>
                      <a:pt x="4079" y="11120"/>
                    </a:cubicBezTo>
                    <a:cubicBezTo>
                      <a:pt x="4079" y="11120"/>
                      <a:pt x="4496" y="10742"/>
                      <a:pt x="4596" y="10683"/>
                    </a:cubicBezTo>
                    <a:cubicBezTo>
                      <a:pt x="4695" y="10842"/>
                      <a:pt x="4795" y="11041"/>
                      <a:pt x="4894" y="11220"/>
                    </a:cubicBezTo>
                    <a:cubicBezTo>
                      <a:pt x="5292" y="12075"/>
                      <a:pt x="6048" y="12592"/>
                      <a:pt x="6864" y="12592"/>
                    </a:cubicBezTo>
                    <a:cubicBezTo>
                      <a:pt x="7082" y="12592"/>
                      <a:pt x="7301" y="12533"/>
                      <a:pt x="7540" y="12473"/>
                    </a:cubicBezTo>
                    <a:cubicBezTo>
                      <a:pt x="8535" y="12095"/>
                      <a:pt x="8972" y="11001"/>
                      <a:pt x="8594" y="9847"/>
                    </a:cubicBezTo>
                    <a:cubicBezTo>
                      <a:pt x="8435" y="9310"/>
                      <a:pt x="8256" y="8733"/>
                      <a:pt x="8077" y="8236"/>
                    </a:cubicBezTo>
                    <a:cubicBezTo>
                      <a:pt x="8475" y="7918"/>
                      <a:pt x="8833" y="7619"/>
                      <a:pt x="9171" y="7261"/>
                    </a:cubicBezTo>
                    <a:cubicBezTo>
                      <a:pt x="9549" y="6824"/>
                      <a:pt x="9589" y="6068"/>
                      <a:pt x="9469" y="5531"/>
                    </a:cubicBezTo>
                    <a:cubicBezTo>
                      <a:pt x="9271" y="4735"/>
                      <a:pt x="8634" y="4237"/>
                      <a:pt x="7838" y="4237"/>
                    </a:cubicBezTo>
                    <a:lnTo>
                      <a:pt x="7142" y="4237"/>
                    </a:lnTo>
                    <a:cubicBezTo>
                      <a:pt x="7142" y="4158"/>
                      <a:pt x="7102" y="4098"/>
                      <a:pt x="7102" y="4039"/>
                    </a:cubicBezTo>
                    <a:cubicBezTo>
                      <a:pt x="7043" y="3482"/>
                      <a:pt x="6943" y="2944"/>
                      <a:pt x="6943" y="2447"/>
                    </a:cubicBezTo>
                    <a:cubicBezTo>
                      <a:pt x="6903" y="975"/>
                      <a:pt x="6068" y="378"/>
                      <a:pt x="5372" y="100"/>
                    </a:cubicBezTo>
                    <a:cubicBezTo>
                      <a:pt x="5193" y="40"/>
                      <a:pt x="4994" y="0"/>
                      <a:pt x="47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42863" dist="28575" dir="600000" algn="bl" rotWithShape="0">
                  <a:srgbClr val="000000">
                    <a:alpha val="1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1" name="Google Shape;2051;p40"/>
              <p:cNvSpPr/>
              <p:nvPr/>
            </p:nvSpPr>
            <p:spPr>
              <a:xfrm>
                <a:off x="6869709" y="1116408"/>
                <a:ext cx="179277" cy="202474"/>
              </a:xfrm>
              <a:custGeom>
                <a:avLst/>
                <a:gdLst/>
                <a:ahLst/>
                <a:cxnLst/>
                <a:rect l="l" t="t" r="r" b="b"/>
                <a:pathLst>
                  <a:path w="7520" h="10623" extrusionOk="0">
                    <a:moveTo>
                      <a:pt x="3755" y="0"/>
                    </a:moveTo>
                    <a:cubicBezTo>
                      <a:pt x="3676" y="0"/>
                      <a:pt x="3601" y="10"/>
                      <a:pt x="3561" y="40"/>
                    </a:cubicBezTo>
                    <a:cubicBezTo>
                      <a:pt x="3323" y="318"/>
                      <a:pt x="2984" y="637"/>
                      <a:pt x="2885" y="995"/>
                    </a:cubicBezTo>
                    <a:cubicBezTo>
                      <a:pt x="2666" y="1810"/>
                      <a:pt x="2547" y="2666"/>
                      <a:pt x="2388" y="3501"/>
                    </a:cubicBezTo>
                    <a:cubicBezTo>
                      <a:pt x="2304" y="4055"/>
                      <a:pt x="2220" y="4212"/>
                      <a:pt x="1826" y="4212"/>
                    </a:cubicBezTo>
                    <a:cubicBezTo>
                      <a:pt x="1753" y="4212"/>
                      <a:pt x="1669" y="4207"/>
                      <a:pt x="1572" y="4197"/>
                    </a:cubicBezTo>
                    <a:cubicBezTo>
                      <a:pt x="1453" y="4197"/>
                      <a:pt x="1353" y="4178"/>
                      <a:pt x="1234" y="4158"/>
                    </a:cubicBezTo>
                    <a:cubicBezTo>
                      <a:pt x="1203" y="4153"/>
                      <a:pt x="1170" y="4150"/>
                      <a:pt x="1136" y="4150"/>
                    </a:cubicBezTo>
                    <a:cubicBezTo>
                      <a:pt x="761" y="4150"/>
                      <a:pt x="252" y="4441"/>
                      <a:pt x="179" y="4715"/>
                    </a:cubicBezTo>
                    <a:cubicBezTo>
                      <a:pt x="0" y="5411"/>
                      <a:pt x="219" y="5809"/>
                      <a:pt x="896" y="6067"/>
                    </a:cubicBezTo>
                    <a:cubicBezTo>
                      <a:pt x="1512" y="6286"/>
                      <a:pt x="1652" y="6505"/>
                      <a:pt x="1413" y="7142"/>
                    </a:cubicBezTo>
                    <a:cubicBezTo>
                      <a:pt x="1293" y="7539"/>
                      <a:pt x="1134" y="7937"/>
                      <a:pt x="975" y="8295"/>
                    </a:cubicBezTo>
                    <a:cubicBezTo>
                      <a:pt x="796" y="8753"/>
                      <a:pt x="916" y="9171"/>
                      <a:pt x="1234" y="9489"/>
                    </a:cubicBezTo>
                    <a:cubicBezTo>
                      <a:pt x="1342" y="9613"/>
                      <a:pt x="1470" y="9658"/>
                      <a:pt x="1606" y="9658"/>
                    </a:cubicBezTo>
                    <a:cubicBezTo>
                      <a:pt x="1797" y="9658"/>
                      <a:pt x="2003" y="9570"/>
                      <a:pt x="2189" y="9489"/>
                    </a:cubicBezTo>
                    <a:cubicBezTo>
                      <a:pt x="2248" y="9469"/>
                      <a:pt x="2288" y="9449"/>
                      <a:pt x="2348" y="9389"/>
                    </a:cubicBezTo>
                    <a:cubicBezTo>
                      <a:pt x="2686" y="9111"/>
                      <a:pt x="3024" y="8852"/>
                      <a:pt x="3342" y="8554"/>
                    </a:cubicBezTo>
                    <a:cubicBezTo>
                      <a:pt x="3457" y="8429"/>
                      <a:pt x="3573" y="8365"/>
                      <a:pt x="3679" y="8365"/>
                    </a:cubicBezTo>
                    <a:cubicBezTo>
                      <a:pt x="3793" y="8365"/>
                      <a:pt x="3897" y="8439"/>
                      <a:pt x="3979" y="8594"/>
                    </a:cubicBezTo>
                    <a:cubicBezTo>
                      <a:pt x="4257" y="8992"/>
                      <a:pt x="4516" y="9409"/>
                      <a:pt x="4715" y="9847"/>
                    </a:cubicBezTo>
                    <a:cubicBezTo>
                      <a:pt x="4921" y="10323"/>
                      <a:pt x="5331" y="10622"/>
                      <a:pt x="5751" y="10622"/>
                    </a:cubicBezTo>
                    <a:cubicBezTo>
                      <a:pt x="5857" y="10622"/>
                      <a:pt x="5963" y="10603"/>
                      <a:pt x="6068" y="10563"/>
                    </a:cubicBezTo>
                    <a:cubicBezTo>
                      <a:pt x="6545" y="10384"/>
                      <a:pt x="6744" y="9827"/>
                      <a:pt x="6545" y="9191"/>
                    </a:cubicBezTo>
                    <a:cubicBezTo>
                      <a:pt x="6306" y="8395"/>
                      <a:pt x="6048" y="7599"/>
                      <a:pt x="5829" y="6943"/>
                    </a:cubicBezTo>
                    <a:cubicBezTo>
                      <a:pt x="6386" y="6445"/>
                      <a:pt x="6923" y="6087"/>
                      <a:pt x="7321" y="5610"/>
                    </a:cubicBezTo>
                    <a:cubicBezTo>
                      <a:pt x="7500" y="5451"/>
                      <a:pt x="7520" y="5053"/>
                      <a:pt x="7440" y="4774"/>
                    </a:cubicBezTo>
                    <a:cubicBezTo>
                      <a:pt x="7367" y="4442"/>
                      <a:pt x="7139" y="4213"/>
                      <a:pt x="6757" y="4213"/>
                    </a:cubicBezTo>
                    <a:cubicBezTo>
                      <a:pt x="6727" y="4213"/>
                      <a:pt x="6696" y="4214"/>
                      <a:pt x="6664" y="4217"/>
                    </a:cubicBezTo>
                    <a:cubicBezTo>
                      <a:pt x="6581" y="4228"/>
                      <a:pt x="6499" y="4231"/>
                      <a:pt x="6418" y="4231"/>
                    </a:cubicBezTo>
                    <a:cubicBezTo>
                      <a:pt x="6235" y="4231"/>
                      <a:pt x="6056" y="4213"/>
                      <a:pt x="5872" y="4213"/>
                    </a:cubicBezTo>
                    <a:cubicBezTo>
                      <a:pt x="5825" y="4213"/>
                      <a:pt x="5777" y="4214"/>
                      <a:pt x="5730" y="4217"/>
                    </a:cubicBezTo>
                    <a:cubicBezTo>
                      <a:pt x="5697" y="4221"/>
                      <a:pt x="5666" y="4223"/>
                      <a:pt x="5637" y="4223"/>
                    </a:cubicBezTo>
                    <a:cubicBezTo>
                      <a:pt x="5376" y="4223"/>
                      <a:pt x="5226" y="4068"/>
                      <a:pt x="5173" y="3800"/>
                    </a:cubicBezTo>
                    <a:cubicBezTo>
                      <a:pt x="5073" y="3004"/>
                      <a:pt x="4914" y="2228"/>
                      <a:pt x="4914" y="1432"/>
                    </a:cubicBezTo>
                    <a:cubicBezTo>
                      <a:pt x="4874" y="716"/>
                      <a:pt x="4635" y="279"/>
                      <a:pt x="3979" y="20"/>
                    </a:cubicBezTo>
                    <a:cubicBezTo>
                      <a:pt x="3919" y="10"/>
                      <a:pt x="3835" y="0"/>
                      <a:pt x="375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52" name="Google Shape;2052;p40"/>
            <p:cNvGrpSpPr/>
            <p:nvPr/>
          </p:nvGrpSpPr>
          <p:grpSpPr>
            <a:xfrm>
              <a:off x="333150" y="2652863"/>
              <a:ext cx="228602" cy="240023"/>
              <a:chOff x="6842675" y="1094413"/>
              <a:chExt cx="228602" cy="240023"/>
            </a:xfrm>
          </p:grpSpPr>
          <p:sp>
            <p:nvSpPr>
              <p:cNvPr id="2053" name="Google Shape;2053;p40"/>
              <p:cNvSpPr/>
              <p:nvPr/>
            </p:nvSpPr>
            <p:spPr>
              <a:xfrm>
                <a:off x="6842675" y="1094413"/>
                <a:ext cx="228602" cy="240023"/>
              </a:xfrm>
              <a:custGeom>
                <a:avLst/>
                <a:gdLst/>
                <a:ahLst/>
                <a:cxnLst/>
                <a:rect l="l" t="t" r="r" b="b"/>
                <a:pathLst>
                  <a:path w="9589" h="12593" extrusionOk="0">
                    <a:moveTo>
                      <a:pt x="4775" y="0"/>
                    </a:moveTo>
                    <a:cubicBezTo>
                      <a:pt x="4277" y="0"/>
                      <a:pt x="3999" y="239"/>
                      <a:pt x="3820" y="398"/>
                    </a:cubicBezTo>
                    <a:lnTo>
                      <a:pt x="3720" y="537"/>
                    </a:lnTo>
                    <a:cubicBezTo>
                      <a:pt x="3462" y="836"/>
                      <a:pt x="3104" y="1234"/>
                      <a:pt x="2965" y="1751"/>
                    </a:cubicBezTo>
                    <a:cubicBezTo>
                      <a:pt x="2766" y="2487"/>
                      <a:pt x="2626" y="3263"/>
                      <a:pt x="2507" y="3979"/>
                    </a:cubicBezTo>
                    <a:lnTo>
                      <a:pt x="2487" y="4158"/>
                    </a:lnTo>
                    <a:cubicBezTo>
                      <a:pt x="2467" y="4158"/>
                      <a:pt x="2427" y="4158"/>
                      <a:pt x="2408" y="4138"/>
                    </a:cubicBezTo>
                    <a:cubicBezTo>
                      <a:pt x="2328" y="4138"/>
                      <a:pt x="2268" y="4118"/>
                      <a:pt x="2189" y="4118"/>
                    </a:cubicBezTo>
                    <a:cubicBezTo>
                      <a:pt x="1433" y="4118"/>
                      <a:pt x="478" y="4655"/>
                      <a:pt x="279" y="5451"/>
                    </a:cubicBezTo>
                    <a:cubicBezTo>
                      <a:pt x="1" y="6565"/>
                      <a:pt x="438" y="7460"/>
                      <a:pt x="1493" y="7918"/>
                    </a:cubicBezTo>
                    <a:cubicBezTo>
                      <a:pt x="1393" y="8156"/>
                      <a:pt x="1294" y="8415"/>
                      <a:pt x="1194" y="8693"/>
                    </a:cubicBezTo>
                    <a:lnTo>
                      <a:pt x="1115" y="8892"/>
                    </a:lnTo>
                    <a:cubicBezTo>
                      <a:pt x="796" y="9648"/>
                      <a:pt x="936" y="10484"/>
                      <a:pt x="1532" y="11120"/>
                    </a:cubicBezTo>
                    <a:cubicBezTo>
                      <a:pt x="1831" y="11439"/>
                      <a:pt x="2229" y="11618"/>
                      <a:pt x="2666" y="11618"/>
                    </a:cubicBezTo>
                    <a:cubicBezTo>
                      <a:pt x="3004" y="11618"/>
                      <a:pt x="3283" y="11518"/>
                      <a:pt x="3502" y="11419"/>
                    </a:cubicBezTo>
                    <a:lnTo>
                      <a:pt x="3601" y="11399"/>
                    </a:lnTo>
                    <a:cubicBezTo>
                      <a:pt x="3820" y="11319"/>
                      <a:pt x="3979" y="11200"/>
                      <a:pt x="4079" y="11120"/>
                    </a:cubicBezTo>
                    <a:cubicBezTo>
                      <a:pt x="4079" y="11120"/>
                      <a:pt x="4496" y="10742"/>
                      <a:pt x="4596" y="10683"/>
                    </a:cubicBezTo>
                    <a:cubicBezTo>
                      <a:pt x="4695" y="10842"/>
                      <a:pt x="4795" y="11041"/>
                      <a:pt x="4894" y="11220"/>
                    </a:cubicBezTo>
                    <a:cubicBezTo>
                      <a:pt x="5292" y="12075"/>
                      <a:pt x="6048" y="12592"/>
                      <a:pt x="6864" y="12592"/>
                    </a:cubicBezTo>
                    <a:cubicBezTo>
                      <a:pt x="7082" y="12592"/>
                      <a:pt x="7301" y="12533"/>
                      <a:pt x="7540" y="12473"/>
                    </a:cubicBezTo>
                    <a:cubicBezTo>
                      <a:pt x="8535" y="12095"/>
                      <a:pt x="8972" y="11001"/>
                      <a:pt x="8594" y="9847"/>
                    </a:cubicBezTo>
                    <a:cubicBezTo>
                      <a:pt x="8435" y="9310"/>
                      <a:pt x="8256" y="8733"/>
                      <a:pt x="8077" y="8236"/>
                    </a:cubicBezTo>
                    <a:cubicBezTo>
                      <a:pt x="8475" y="7918"/>
                      <a:pt x="8833" y="7619"/>
                      <a:pt x="9171" y="7261"/>
                    </a:cubicBezTo>
                    <a:cubicBezTo>
                      <a:pt x="9549" y="6824"/>
                      <a:pt x="9589" y="6068"/>
                      <a:pt x="9469" y="5531"/>
                    </a:cubicBezTo>
                    <a:cubicBezTo>
                      <a:pt x="9271" y="4735"/>
                      <a:pt x="8634" y="4237"/>
                      <a:pt x="7838" y="4237"/>
                    </a:cubicBezTo>
                    <a:lnTo>
                      <a:pt x="7142" y="4237"/>
                    </a:lnTo>
                    <a:cubicBezTo>
                      <a:pt x="7142" y="4158"/>
                      <a:pt x="7102" y="4098"/>
                      <a:pt x="7102" y="4039"/>
                    </a:cubicBezTo>
                    <a:cubicBezTo>
                      <a:pt x="7043" y="3482"/>
                      <a:pt x="6943" y="2944"/>
                      <a:pt x="6943" y="2447"/>
                    </a:cubicBezTo>
                    <a:cubicBezTo>
                      <a:pt x="6903" y="975"/>
                      <a:pt x="6068" y="378"/>
                      <a:pt x="5372" y="100"/>
                    </a:cubicBezTo>
                    <a:cubicBezTo>
                      <a:pt x="5193" y="40"/>
                      <a:pt x="4994" y="0"/>
                      <a:pt x="47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42863" dist="28575" dir="600000" algn="bl" rotWithShape="0">
                  <a:srgbClr val="000000">
                    <a:alpha val="1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4" name="Google Shape;2054;p40"/>
              <p:cNvSpPr/>
              <p:nvPr/>
            </p:nvSpPr>
            <p:spPr>
              <a:xfrm>
                <a:off x="6869709" y="1116408"/>
                <a:ext cx="179277" cy="202474"/>
              </a:xfrm>
              <a:custGeom>
                <a:avLst/>
                <a:gdLst/>
                <a:ahLst/>
                <a:cxnLst/>
                <a:rect l="l" t="t" r="r" b="b"/>
                <a:pathLst>
                  <a:path w="7520" h="10623" extrusionOk="0">
                    <a:moveTo>
                      <a:pt x="3755" y="0"/>
                    </a:moveTo>
                    <a:cubicBezTo>
                      <a:pt x="3676" y="0"/>
                      <a:pt x="3601" y="10"/>
                      <a:pt x="3561" y="40"/>
                    </a:cubicBezTo>
                    <a:cubicBezTo>
                      <a:pt x="3323" y="318"/>
                      <a:pt x="2984" y="637"/>
                      <a:pt x="2885" y="995"/>
                    </a:cubicBezTo>
                    <a:cubicBezTo>
                      <a:pt x="2666" y="1810"/>
                      <a:pt x="2547" y="2666"/>
                      <a:pt x="2388" y="3501"/>
                    </a:cubicBezTo>
                    <a:cubicBezTo>
                      <a:pt x="2304" y="4055"/>
                      <a:pt x="2220" y="4212"/>
                      <a:pt x="1826" y="4212"/>
                    </a:cubicBezTo>
                    <a:cubicBezTo>
                      <a:pt x="1753" y="4212"/>
                      <a:pt x="1669" y="4207"/>
                      <a:pt x="1572" y="4197"/>
                    </a:cubicBezTo>
                    <a:cubicBezTo>
                      <a:pt x="1453" y="4197"/>
                      <a:pt x="1353" y="4178"/>
                      <a:pt x="1234" y="4158"/>
                    </a:cubicBezTo>
                    <a:cubicBezTo>
                      <a:pt x="1203" y="4153"/>
                      <a:pt x="1170" y="4150"/>
                      <a:pt x="1136" y="4150"/>
                    </a:cubicBezTo>
                    <a:cubicBezTo>
                      <a:pt x="761" y="4150"/>
                      <a:pt x="252" y="4441"/>
                      <a:pt x="179" y="4715"/>
                    </a:cubicBezTo>
                    <a:cubicBezTo>
                      <a:pt x="0" y="5411"/>
                      <a:pt x="219" y="5809"/>
                      <a:pt x="896" y="6067"/>
                    </a:cubicBezTo>
                    <a:cubicBezTo>
                      <a:pt x="1512" y="6286"/>
                      <a:pt x="1652" y="6505"/>
                      <a:pt x="1413" y="7142"/>
                    </a:cubicBezTo>
                    <a:cubicBezTo>
                      <a:pt x="1293" y="7539"/>
                      <a:pt x="1134" y="7937"/>
                      <a:pt x="975" y="8295"/>
                    </a:cubicBezTo>
                    <a:cubicBezTo>
                      <a:pt x="796" y="8753"/>
                      <a:pt x="916" y="9171"/>
                      <a:pt x="1234" y="9489"/>
                    </a:cubicBezTo>
                    <a:cubicBezTo>
                      <a:pt x="1342" y="9613"/>
                      <a:pt x="1470" y="9658"/>
                      <a:pt x="1606" y="9658"/>
                    </a:cubicBezTo>
                    <a:cubicBezTo>
                      <a:pt x="1797" y="9658"/>
                      <a:pt x="2003" y="9570"/>
                      <a:pt x="2189" y="9489"/>
                    </a:cubicBezTo>
                    <a:cubicBezTo>
                      <a:pt x="2248" y="9469"/>
                      <a:pt x="2288" y="9449"/>
                      <a:pt x="2348" y="9389"/>
                    </a:cubicBezTo>
                    <a:cubicBezTo>
                      <a:pt x="2686" y="9111"/>
                      <a:pt x="3024" y="8852"/>
                      <a:pt x="3342" y="8554"/>
                    </a:cubicBezTo>
                    <a:cubicBezTo>
                      <a:pt x="3457" y="8429"/>
                      <a:pt x="3573" y="8365"/>
                      <a:pt x="3679" y="8365"/>
                    </a:cubicBezTo>
                    <a:cubicBezTo>
                      <a:pt x="3793" y="8365"/>
                      <a:pt x="3897" y="8439"/>
                      <a:pt x="3979" y="8594"/>
                    </a:cubicBezTo>
                    <a:cubicBezTo>
                      <a:pt x="4257" y="8992"/>
                      <a:pt x="4516" y="9409"/>
                      <a:pt x="4715" y="9847"/>
                    </a:cubicBezTo>
                    <a:cubicBezTo>
                      <a:pt x="4921" y="10323"/>
                      <a:pt x="5331" y="10622"/>
                      <a:pt x="5751" y="10622"/>
                    </a:cubicBezTo>
                    <a:cubicBezTo>
                      <a:pt x="5857" y="10622"/>
                      <a:pt x="5963" y="10603"/>
                      <a:pt x="6068" y="10563"/>
                    </a:cubicBezTo>
                    <a:cubicBezTo>
                      <a:pt x="6545" y="10384"/>
                      <a:pt x="6744" y="9827"/>
                      <a:pt x="6545" y="9191"/>
                    </a:cubicBezTo>
                    <a:cubicBezTo>
                      <a:pt x="6306" y="8395"/>
                      <a:pt x="6048" y="7599"/>
                      <a:pt x="5829" y="6943"/>
                    </a:cubicBezTo>
                    <a:cubicBezTo>
                      <a:pt x="6386" y="6445"/>
                      <a:pt x="6923" y="6087"/>
                      <a:pt x="7321" y="5610"/>
                    </a:cubicBezTo>
                    <a:cubicBezTo>
                      <a:pt x="7500" y="5451"/>
                      <a:pt x="7520" y="5053"/>
                      <a:pt x="7440" y="4774"/>
                    </a:cubicBezTo>
                    <a:cubicBezTo>
                      <a:pt x="7367" y="4442"/>
                      <a:pt x="7139" y="4213"/>
                      <a:pt x="6757" y="4213"/>
                    </a:cubicBezTo>
                    <a:cubicBezTo>
                      <a:pt x="6727" y="4213"/>
                      <a:pt x="6696" y="4214"/>
                      <a:pt x="6664" y="4217"/>
                    </a:cubicBezTo>
                    <a:cubicBezTo>
                      <a:pt x="6581" y="4228"/>
                      <a:pt x="6499" y="4231"/>
                      <a:pt x="6418" y="4231"/>
                    </a:cubicBezTo>
                    <a:cubicBezTo>
                      <a:pt x="6235" y="4231"/>
                      <a:pt x="6056" y="4213"/>
                      <a:pt x="5872" y="4213"/>
                    </a:cubicBezTo>
                    <a:cubicBezTo>
                      <a:pt x="5825" y="4213"/>
                      <a:pt x="5777" y="4214"/>
                      <a:pt x="5730" y="4217"/>
                    </a:cubicBezTo>
                    <a:cubicBezTo>
                      <a:pt x="5697" y="4221"/>
                      <a:pt x="5666" y="4223"/>
                      <a:pt x="5637" y="4223"/>
                    </a:cubicBezTo>
                    <a:cubicBezTo>
                      <a:pt x="5376" y="4223"/>
                      <a:pt x="5226" y="4068"/>
                      <a:pt x="5173" y="3800"/>
                    </a:cubicBezTo>
                    <a:cubicBezTo>
                      <a:pt x="5073" y="3004"/>
                      <a:pt x="4914" y="2228"/>
                      <a:pt x="4914" y="1432"/>
                    </a:cubicBezTo>
                    <a:cubicBezTo>
                      <a:pt x="4874" y="716"/>
                      <a:pt x="4635" y="279"/>
                      <a:pt x="3979" y="20"/>
                    </a:cubicBezTo>
                    <a:cubicBezTo>
                      <a:pt x="3919" y="10"/>
                      <a:pt x="3835" y="0"/>
                      <a:pt x="375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55" name="Google Shape;2055;p40"/>
            <p:cNvGrpSpPr/>
            <p:nvPr/>
          </p:nvGrpSpPr>
          <p:grpSpPr>
            <a:xfrm>
              <a:off x="7899875" y="4127013"/>
              <a:ext cx="228602" cy="240023"/>
              <a:chOff x="6842675" y="1094413"/>
              <a:chExt cx="228602" cy="240023"/>
            </a:xfrm>
          </p:grpSpPr>
          <p:sp>
            <p:nvSpPr>
              <p:cNvPr id="2056" name="Google Shape;2056;p40"/>
              <p:cNvSpPr/>
              <p:nvPr/>
            </p:nvSpPr>
            <p:spPr>
              <a:xfrm>
                <a:off x="6842675" y="1094413"/>
                <a:ext cx="228602" cy="240023"/>
              </a:xfrm>
              <a:custGeom>
                <a:avLst/>
                <a:gdLst/>
                <a:ahLst/>
                <a:cxnLst/>
                <a:rect l="l" t="t" r="r" b="b"/>
                <a:pathLst>
                  <a:path w="9589" h="12593" extrusionOk="0">
                    <a:moveTo>
                      <a:pt x="4775" y="0"/>
                    </a:moveTo>
                    <a:cubicBezTo>
                      <a:pt x="4277" y="0"/>
                      <a:pt x="3999" y="239"/>
                      <a:pt x="3820" y="398"/>
                    </a:cubicBezTo>
                    <a:lnTo>
                      <a:pt x="3720" y="537"/>
                    </a:lnTo>
                    <a:cubicBezTo>
                      <a:pt x="3462" y="836"/>
                      <a:pt x="3104" y="1234"/>
                      <a:pt x="2965" y="1751"/>
                    </a:cubicBezTo>
                    <a:cubicBezTo>
                      <a:pt x="2766" y="2487"/>
                      <a:pt x="2626" y="3263"/>
                      <a:pt x="2507" y="3979"/>
                    </a:cubicBezTo>
                    <a:lnTo>
                      <a:pt x="2487" y="4158"/>
                    </a:lnTo>
                    <a:cubicBezTo>
                      <a:pt x="2467" y="4158"/>
                      <a:pt x="2427" y="4158"/>
                      <a:pt x="2408" y="4138"/>
                    </a:cubicBezTo>
                    <a:cubicBezTo>
                      <a:pt x="2328" y="4138"/>
                      <a:pt x="2268" y="4118"/>
                      <a:pt x="2189" y="4118"/>
                    </a:cubicBezTo>
                    <a:cubicBezTo>
                      <a:pt x="1433" y="4118"/>
                      <a:pt x="478" y="4655"/>
                      <a:pt x="279" y="5451"/>
                    </a:cubicBezTo>
                    <a:cubicBezTo>
                      <a:pt x="1" y="6565"/>
                      <a:pt x="438" y="7460"/>
                      <a:pt x="1493" y="7918"/>
                    </a:cubicBezTo>
                    <a:cubicBezTo>
                      <a:pt x="1393" y="8156"/>
                      <a:pt x="1294" y="8415"/>
                      <a:pt x="1194" y="8693"/>
                    </a:cubicBezTo>
                    <a:lnTo>
                      <a:pt x="1115" y="8892"/>
                    </a:lnTo>
                    <a:cubicBezTo>
                      <a:pt x="796" y="9648"/>
                      <a:pt x="936" y="10484"/>
                      <a:pt x="1532" y="11120"/>
                    </a:cubicBezTo>
                    <a:cubicBezTo>
                      <a:pt x="1831" y="11439"/>
                      <a:pt x="2229" y="11618"/>
                      <a:pt x="2666" y="11618"/>
                    </a:cubicBezTo>
                    <a:cubicBezTo>
                      <a:pt x="3004" y="11618"/>
                      <a:pt x="3283" y="11518"/>
                      <a:pt x="3502" y="11419"/>
                    </a:cubicBezTo>
                    <a:lnTo>
                      <a:pt x="3601" y="11399"/>
                    </a:lnTo>
                    <a:cubicBezTo>
                      <a:pt x="3820" y="11319"/>
                      <a:pt x="3979" y="11200"/>
                      <a:pt x="4079" y="11120"/>
                    </a:cubicBezTo>
                    <a:cubicBezTo>
                      <a:pt x="4079" y="11120"/>
                      <a:pt x="4496" y="10742"/>
                      <a:pt x="4596" y="10683"/>
                    </a:cubicBezTo>
                    <a:cubicBezTo>
                      <a:pt x="4695" y="10842"/>
                      <a:pt x="4795" y="11041"/>
                      <a:pt x="4894" y="11220"/>
                    </a:cubicBezTo>
                    <a:cubicBezTo>
                      <a:pt x="5292" y="12075"/>
                      <a:pt x="6048" y="12592"/>
                      <a:pt x="6864" y="12592"/>
                    </a:cubicBezTo>
                    <a:cubicBezTo>
                      <a:pt x="7082" y="12592"/>
                      <a:pt x="7301" y="12533"/>
                      <a:pt x="7540" y="12473"/>
                    </a:cubicBezTo>
                    <a:cubicBezTo>
                      <a:pt x="8535" y="12095"/>
                      <a:pt x="8972" y="11001"/>
                      <a:pt x="8594" y="9847"/>
                    </a:cubicBezTo>
                    <a:cubicBezTo>
                      <a:pt x="8435" y="9310"/>
                      <a:pt x="8256" y="8733"/>
                      <a:pt x="8077" y="8236"/>
                    </a:cubicBezTo>
                    <a:cubicBezTo>
                      <a:pt x="8475" y="7918"/>
                      <a:pt x="8833" y="7619"/>
                      <a:pt x="9171" y="7261"/>
                    </a:cubicBezTo>
                    <a:cubicBezTo>
                      <a:pt x="9549" y="6824"/>
                      <a:pt x="9589" y="6068"/>
                      <a:pt x="9469" y="5531"/>
                    </a:cubicBezTo>
                    <a:cubicBezTo>
                      <a:pt x="9271" y="4735"/>
                      <a:pt x="8634" y="4237"/>
                      <a:pt x="7838" y="4237"/>
                    </a:cubicBezTo>
                    <a:lnTo>
                      <a:pt x="7142" y="4237"/>
                    </a:lnTo>
                    <a:cubicBezTo>
                      <a:pt x="7142" y="4158"/>
                      <a:pt x="7102" y="4098"/>
                      <a:pt x="7102" y="4039"/>
                    </a:cubicBezTo>
                    <a:cubicBezTo>
                      <a:pt x="7043" y="3482"/>
                      <a:pt x="6943" y="2944"/>
                      <a:pt x="6943" y="2447"/>
                    </a:cubicBezTo>
                    <a:cubicBezTo>
                      <a:pt x="6903" y="975"/>
                      <a:pt x="6068" y="378"/>
                      <a:pt x="5372" y="100"/>
                    </a:cubicBezTo>
                    <a:cubicBezTo>
                      <a:pt x="5193" y="40"/>
                      <a:pt x="4994" y="0"/>
                      <a:pt x="47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42863" dist="28575" dir="600000" algn="bl" rotWithShape="0">
                  <a:srgbClr val="000000">
                    <a:alpha val="1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7" name="Google Shape;2057;p40"/>
              <p:cNvSpPr/>
              <p:nvPr/>
            </p:nvSpPr>
            <p:spPr>
              <a:xfrm>
                <a:off x="6869709" y="1116408"/>
                <a:ext cx="179277" cy="202474"/>
              </a:xfrm>
              <a:custGeom>
                <a:avLst/>
                <a:gdLst/>
                <a:ahLst/>
                <a:cxnLst/>
                <a:rect l="l" t="t" r="r" b="b"/>
                <a:pathLst>
                  <a:path w="7520" h="10623" extrusionOk="0">
                    <a:moveTo>
                      <a:pt x="3755" y="0"/>
                    </a:moveTo>
                    <a:cubicBezTo>
                      <a:pt x="3676" y="0"/>
                      <a:pt x="3601" y="10"/>
                      <a:pt x="3561" y="40"/>
                    </a:cubicBezTo>
                    <a:cubicBezTo>
                      <a:pt x="3323" y="318"/>
                      <a:pt x="2984" y="637"/>
                      <a:pt x="2885" y="995"/>
                    </a:cubicBezTo>
                    <a:cubicBezTo>
                      <a:pt x="2666" y="1810"/>
                      <a:pt x="2547" y="2666"/>
                      <a:pt x="2388" y="3501"/>
                    </a:cubicBezTo>
                    <a:cubicBezTo>
                      <a:pt x="2304" y="4055"/>
                      <a:pt x="2220" y="4212"/>
                      <a:pt x="1826" y="4212"/>
                    </a:cubicBezTo>
                    <a:cubicBezTo>
                      <a:pt x="1753" y="4212"/>
                      <a:pt x="1669" y="4207"/>
                      <a:pt x="1572" y="4197"/>
                    </a:cubicBezTo>
                    <a:cubicBezTo>
                      <a:pt x="1453" y="4197"/>
                      <a:pt x="1353" y="4178"/>
                      <a:pt x="1234" y="4158"/>
                    </a:cubicBezTo>
                    <a:cubicBezTo>
                      <a:pt x="1203" y="4153"/>
                      <a:pt x="1170" y="4150"/>
                      <a:pt x="1136" y="4150"/>
                    </a:cubicBezTo>
                    <a:cubicBezTo>
                      <a:pt x="761" y="4150"/>
                      <a:pt x="252" y="4441"/>
                      <a:pt x="179" y="4715"/>
                    </a:cubicBezTo>
                    <a:cubicBezTo>
                      <a:pt x="0" y="5411"/>
                      <a:pt x="219" y="5809"/>
                      <a:pt x="896" y="6067"/>
                    </a:cubicBezTo>
                    <a:cubicBezTo>
                      <a:pt x="1512" y="6286"/>
                      <a:pt x="1652" y="6505"/>
                      <a:pt x="1413" y="7142"/>
                    </a:cubicBezTo>
                    <a:cubicBezTo>
                      <a:pt x="1293" y="7539"/>
                      <a:pt x="1134" y="7937"/>
                      <a:pt x="975" y="8295"/>
                    </a:cubicBezTo>
                    <a:cubicBezTo>
                      <a:pt x="796" y="8753"/>
                      <a:pt x="916" y="9171"/>
                      <a:pt x="1234" y="9489"/>
                    </a:cubicBezTo>
                    <a:cubicBezTo>
                      <a:pt x="1342" y="9613"/>
                      <a:pt x="1470" y="9658"/>
                      <a:pt x="1606" y="9658"/>
                    </a:cubicBezTo>
                    <a:cubicBezTo>
                      <a:pt x="1797" y="9658"/>
                      <a:pt x="2003" y="9570"/>
                      <a:pt x="2189" y="9489"/>
                    </a:cubicBezTo>
                    <a:cubicBezTo>
                      <a:pt x="2248" y="9469"/>
                      <a:pt x="2288" y="9449"/>
                      <a:pt x="2348" y="9389"/>
                    </a:cubicBezTo>
                    <a:cubicBezTo>
                      <a:pt x="2686" y="9111"/>
                      <a:pt x="3024" y="8852"/>
                      <a:pt x="3342" y="8554"/>
                    </a:cubicBezTo>
                    <a:cubicBezTo>
                      <a:pt x="3457" y="8429"/>
                      <a:pt x="3573" y="8365"/>
                      <a:pt x="3679" y="8365"/>
                    </a:cubicBezTo>
                    <a:cubicBezTo>
                      <a:pt x="3793" y="8365"/>
                      <a:pt x="3897" y="8439"/>
                      <a:pt x="3979" y="8594"/>
                    </a:cubicBezTo>
                    <a:cubicBezTo>
                      <a:pt x="4257" y="8992"/>
                      <a:pt x="4516" y="9409"/>
                      <a:pt x="4715" y="9847"/>
                    </a:cubicBezTo>
                    <a:cubicBezTo>
                      <a:pt x="4921" y="10323"/>
                      <a:pt x="5331" y="10622"/>
                      <a:pt x="5751" y="10622"/>
                    </a:cubicBezTo>
                    <a:cubicBezTo>
                      <a:pt x="5857" y="10622"/>
                      <a:pt x="5963" y="10603"/>
                      <a:pt x="6068" y="10563"/>
                    </a:cubicBezTo>
                    <a:cubicBezTo>
                      <a:pt x="6545" y="10384"/>
                      <a:pt x="6744" y="9827"/>
                      <a:pt x="6545" y="9191"/>
                    </a:cubicBezTo>
                    <a:cubicBezTo>
                      <a:pt x="6306" y="8395"/>
                      <a:pt x="6048" y="7599"/>
                      <a:pt x="5829" y="6943"/>
                    </a:cubicBezTo>
                    <a:cubicBezTo>
                      <a:pt x="6386" y="6445"/>
                      <a:pt x="6923" y="6087"/>
                      <a:pt x="7321" y="5610"/>
                    </a:cubicBezTo>
                    <a:cubicBezTo>
                      <a:pt x="7500" y="5451"/>
                      <a:pt x="7520" y="5053"/>
                      <a:pt x="7440" y="4774"/>
                    </a:cubicBezTo>
                    <a:cubicBezTo>
                      <a:pt x="7367" y="4442"/>
                      <a:pt x="7139" y="4213"/>
                      <a:pt x="6757" y="4213"/>
                    </a:cubicBezTo>
                    <a:cubicBezTo>
                      <a:pt x="6727" y="4213"/>
                      <a:pt x="6696" y="4214"/>
                      <a:pt x="6664" y="4217"/>
                    </a:cubicBezTo>
                    <a:cubicBezTo>
                      <a:pt x="6581" y="4228"/>
                      <a:pt x="6499" y="4231"/>
                      <a:pt x="6418" y="4231"/>
                    </a:cubicBezTo>
                    <a:cubicBezTo>
                      <a:pt x="6235" y="4231"/>
                      <a:pt x="6056" y="4213"/>
                      <a:pt x="5872" y="4213"/>
                    </a:cubicBezTo>
                    <a:cubicBezTo>
                      <a:pt x="5825" y="4213"/>
                      <a:pt x="5777" y="4214"/>
                      <a:pt x="5730" y="4217"/>
                    </a:cubicBezTo>
                    <a:cubicBezTo>
                      <a:pt x="5697" y="4221"/>
                      <a:pt x="5666" y="4223"/>
                      <a:pt x="5637" y="4223"/>
                    </a:cubicBezTo>
                    <a:cubicBezTo>
                      <a:pt x="5376" y="4223"/>
                      <a:pt x="5226" y="4068"/>
                      <a:pt x="5173" y="3800"/>
                    </a:cubicBezTo>
                    <a:cubicBezTo>
                      <a:pt x="5073" y="3004"/>
                      <a:pt x="4914" y="2228"/>
                      <a:pt x="4914" y="1432"/>
                    </a:cubicBezTo>
                    <a:cubicBezTo>
                      <a:pt x="4874" y="716"/>
                      <a:pt x="4635" y="279"/>
                      <a:pt x="3979" y="20"/>
                    </a:cubicBezTo>
                    <a:cubicBezTo>
                      <a:pt x="3919" y="10"/>
                      <a:pt x="3835" y="0"/>
                      <a:pt x="3755" y="0"/>
                    </a:cubicBezTo>
                    <a:close/>
                  </a:path>
                </a:pathLst>
              </a:custGeom>
              <a:solidFill>
                <a:srgbClr val="44A5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58" name="Google Shape;2058;p40"/>
            <p:cNvGrpSpPr/>
            <p:nvPr/>
          </p:nvGrpSpPr>
          <p:grpSpPr>
            <a:xfrm>
              <a:off x="2797475" y="560275"/>
              <a:ext cx="228602" cy="240023"/>
              <a:chOff x="6842675" y="1094413"/>
              <a:chExt cx="228602" cy="240023"/>
            </a:xfrm>
          </p:grpSpPr>
          <p:sp>
            <p:nvSpPr>
              <p:cNvPr id="2059" name="Google Shape;2059;p40"/>
              <p:cNvSpPr/>
              <p:nvPr/>
            </p:nvSpPr>
            <p:spPr>
              <a:xfrm>
                <a:off x="6842675" y="1094413"/>
                <a:ext cx="228602" cy="240023"/>
              </a:xfrm>
              <a:custGeom>
                <a:avLst/>
                <a:gdLst/>
                <a:ahLst/>
                <a:cxnLst/>
                <a:rect l="l" t="t" r="r" b="b"/>
                <a:pathLst>
                  <a:path w="9589" h="12593" extrusionOk="0">
                    <a:moveTo>
                      <a:pt x="4775" y="0"/>
                    </a:moveTo>
                    <a:cubicBezTo>
                      <a:pt x="4277" y="0"/>
                      <a:pt x="3999" y="239"/>
                      <a:pt x="3820" y="398"/>
                    </a:cubicBezTo>
                    <a:lnTo>
                      <a:pt x="3720" y="537"/>
                    </a:lnTo>
                    <a:cubicBezTo>
                      <a:pt x="3462" y="836"/>
                      <a:pt x="3104" y="1234"/>
                      <a:pt x="2965" y="1751"/>
                    </a:cubicBezTo>
                    <a:cubicBezTo>
                      <a:pt x="2766" y="2487"/>
                      <a:pt x="2626" y="3263"/>
                      <a:pt x="2507" y="3979"/>
                    </a:cubicBezTo>
                    <a:lnTo>
                      <a:pt x="2487" y="4158"/>
                    </a:lnTo>
                    <a:cubicBezTo>
                      <a:pt x="2467" y="4158"/>
                      <a:pt x="2427" y="4158"/>
                      <a:pt x="2408" y="4138"/>
                    </a:cubicBezTo>
                    <a:cubicBezTo>
                      <a:pt x="2328" y="4138"/>
                      <a:pt x="2268" y="4118"/>
                      <a:pt x="2189" y="4118"/>
                    </a:cubicBezTo>
                    <a:cubicBezTo>
                      <a:pt x="1433" y="4118"/>
                      <a:pt x="478" y="4655"/>
                      <a:pt x="279" y="5451"/>
                    </a:cubicBezTo>
                    <a:cubicBezTo>
                      <a:pt x="1" y="6565"/>
                      <a:pt x="438" y="7460"/>
                      <a:pt x="1493" y="7918"/>
                    </a:cubicBezTo>
                    <a:cubicBezTo>
                      <a:pt x="1393" y="8156"/>
                      <a:pt x="1294" y="8415"/>
                      <a:pt x="1194" y="8693"/>
                    </a:cubicBezTo>
                    <a:lnTo>
                      <a:pt x="1115" y="8892"/>
                    </a:lnTo>
                    <a:cubicBezTo>
                      <a:pt x="796" y="9648"/>
                      <a:pt x="936" y="10484"/>
                      <a:pt x="1532" y="11120"/>
                    </a:cubicBezTo>
                    <a:cubicBezTo>
                      <a:pt x="1831" y="11439"/>
                      <a:pt x="2229" y="11618"/>
                      <a:pt x="2666" y="11618"/>
                    </a:cubicBezTo>
                    <a:cubicBezTo>
                      <a:pt x="3004" y="11618"/>
                      <a:pt x="3283" y="11518"/>
                      <a:pt x="3502" y="11419"/>
                    </a:cubicBezTo>
                    <a:lnTo>
                      <a:pt x="3601" y="11399"/>
                    </a:lnTo>
                    <a:cubicBezTo>
                      <a:pt x="3820" y="11319"/>
                      <a:pt x="3979" y="11200"/>
                      <a:pt x="4079" y="11120"/>
                    </a:cubicBezTo>
                    <a:cubicBezTo>
                      <a:pt x="4079" y="11120"/>
                      <a:pt x="4496" y="10742"/>
                      <a:pt x="4596" y="10683"/>
                    </a:cubicBezTo>
                    <a:cubicBezTo>
                      <a:pt x="4695" y="10842"/>
                      <a:pt x="4795" y="11041"/>
                      <a:pt x="4894" y="11220"/>
                    </a:cubicBezTo>
                    <a:cubicBezTo>
                      <a:pt x="5292" y="12075"/>
                      <a:pt x="6048" y="12592"/>
                      <a:pt x="6864" y="12592"/>
                    </a:cubicBezTo>
                    <a:cubicBezTo>
                      <a:pt x="7082" y="12592"/>
                      <a:pt x="7301" y="12533"/>
                      <a:pt x="7540" y="12473"/>
                    </a:cubicBezTo>
                    <a:cubicBezTo>
                      <a:pt x="8535" y="12095"/>
                      <a:pt x="8972" y="11001"/>
                      <a:pt x="8594" y="9847"/>
                    </a:cubicBezTo>
                    <a:cubicBezTo>
                      <a:pt x="8435" y="9310"/>
                      <a:pt x="8256" y="8733"/>
                      <a:pt x="8077" y="8236"/>
                    </a:cubicBezTo>
                    <a:cubicBezTo>
                      <a:pt x="8475" y="7918"/>
                      <a:pt x="8833" y="7619"/>
                      <a:pt x="9171" y="7261"/>
                    </a:cubicBezTo>
                    <a:cubicBezTo>
                      <a:pt x="9549" y="6824"/>
                      <a:pt x="9589" y="6068"/>
                      <a:pt x="9469" y="5531"/>
                    </a:cubicBezTo>
                    <a:cubicBezTo>
                      <a:pt x="9271" y="4735"/>
                      <a:pt x="8634" y="4237"/>
                      <a:pt x="7838" y="4237"/>
                    </a:cubicBezTo>
                    <a:lnTo>
                      <a:pt x="7142" y="4237"/>
                    </a:lnTo>
                    <a:cubicBezTo>
                      <a:pt x="7142" y="4158"/>
                      <a:pt x="7102" y="4098"/>
                      <a:pt x="7102" y="4039"/>
                    </a:cubicBezTo>
                    <a:cubicBezTo>
                      <a:pt x="7043" y="3482"/>
                      <a:pt x="6943" y="2944"/>
                      <a:pt x="6943" y="2447"/>
                    </a:cubicBezTo>
                    <a:cubicBezTo>
                      <a:pt x="6903" y="975"/>
                      <a:pt x="6068" y="378"/>
                      <a:pt x="5372" y="100"/>
                    </a:cubicBezTo>
                    <a:cubicBezTo>
                      <a:pt x="5193" y="40"/>
                      <a:pt x="4994" y="0"/>
                      <a:pt x="47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42863" dist="28575" dir="600000" algn="bl" rotWithShape="0">
                  <a:srgbClr val="000000">
                    <a:alpha val="1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0" name="Google Shape;2060;p40"/>
              <p:cNvSpPr/>
              <p:nvPr/>
            </p:nvSpPr>
            <p:spPr>
              <a:xfrm>
                <a:off x="6869709" y="1116408"/>
                <a:ext cx="179277" cy="202474"/>
              </a:xfrm>
              <a:custGeom>
                <a:avLst/>
                <a:gdLst/>
                <a:ahLst/>
                <a:cxnLst/>
                <a:rect l="l" t="t" r="r" b="b"/>
                <a:pathLst>
                  <a:path w="7520" h="10623" extrusionOk="0">
                    <a:moveTo>
                      <a:pt x="3755" y="0"/>
                    </a:moveTo>
                    <a:cubicBezTo>
                      <a:pt x="3676" y="0"/>
                      <a:pt x="3601" y="10"/>
                      <a:pt x="3561" y="40"/>
                    </a:cubicBezTo>
                    <a:cubicBezTo>
                      <a:pt x="3323" y="318"/>
                      <a:pt x="2984" y="637"/>
                      <a:pt x="2885" y="995"/>
                    </a:cubicBezTo>
                    <a:cubicBezTo>
                      <a:pt x="2666" y="1810"/>
                      <a:pt x="2547" y="2666"/>
                      <a:pt x="2388" y="3501"/>
                    </a:cubicBezTo>
                    <a:cubicBezTo>
                      <a:pt x="2304" y="4055"/>
                      <a:pt x="2220" y="4212"/>
                      <a:pt x="1826" y="4212"/>
                    </a:cubicBezTo>
                    <a:cubicBezTo>
                      <a:pt x="1753" y="4212"/>
                      <a:pt x="1669" y="4207"/>
                      <a:pt x="1572" y="4197"/>
                    </a:cubicBezTo>
                    <a:cubicBezTo>
                      <a:pt x="1453" y="4197"/>
                      <a:pt x="1353" y="4178"/>
                      <a:pt x="1234" y="4158"/>
                    </a:cubicBezTo>
                    <a:cubicBezTo>
                      <a:pt x="1203" y="4153"/>
                      <a:pt x="1170" y="4150"/>
                      <a:pt x="1136" y="4150"/>
                    </a:cubicBezTo>
                    <a:cubicBezTo>
                      <a:pt x="761" y="4150"/>
                      <a:pt x="252" y="4441"/>
                      <a:pt x="179" y="4715"/>
                    </a:cubicBezTo>
                    <a:cubicBezTo>
                      <a:pt x="0" y="5411"/>
                      <a:pt x="219" y="5809"/>
                      <a:pt x="896" y="6067"/>
                    </a:cubicBezTo>
                    <a:cubicBezTo>
                      <a:pt x="1512" y="6286"/>
                      <a:pt x="1652" y="6505"/>
                      <a:pt x="1413" y="7142"/>
                    </a:cubicBezTo>
                    <a:cubicBezTo>
                      <a:pt x="1293" y="7539"/>
                      <a:pt x="1134" y="7937"/>
                      <a:pt x="975" y="8295"/>
                    </a:cubicBezTo>
                    <a:cubicBezTo>
                      <a:pt x="796" y="8753"/>
                      <a:pt x="916" y="9171"/>
                      <a:pt x="1234" y="9489"/>
                    </a:cubicBezTo>
                    <a:cubicBezTo>
                      <a:pt x="1342" y="9613"/>
                      <a:pt x="1470" y="9658"/>
                      <a:pt x="1606" y="9658"/>
                    </a:cubicBezTo>
                    <a:cubicBezTo>
                      <a:pt x="1797" y="9658"/>
                      <a:pt x="2003" y="9570"/>
                      <a:pt x="2189" y="9489"/>
                    </a:cubicBezTo>
                    <a:cubicBezTo>
                      <a:pt x="2248" y="9469"/>
                      <a:pt x="2288" y="9449"/>
                      <a:pt x="2348" y="9389"/>
                    </a:cubicBezTo>
                    <a:cubicBezTo>
                      <a:pt x="2686" y="9111"/>
                      <a:pt x="3024" y="8852"/>
                      <a:pt x="3342" y="8554"/>
                    </a:cubicBezTo>
                    <a:cubicBezTo>
                      <a:pt x="3457" y="8429"/>
                      <a:pt x="3573" y="8365"/>
                      <a:pt x="3679" y="8365"/>
                    </a:cubicBezTo>
                    <a:cubicBezTo>
                      <a:pt x="3793" y="8365"/>
                      <a:pt x="3897" y="8439"/>
                      <a:pt x="3979" y="8594"/>
                    </a:cubicBezTo>
                    <a:cubicBezTo>
                      <a:pt x="4257" y="8992"/>
                      <a:pt x="4516" y="9409"/>
                      <a:pt x="4715" y="9847"/>
                    </a:cubicBezTo>
                    <a:cubicBezTo>
                      <a:pt x="4921" y="10323"/>
                      <a:pt x="5331" y="10622"/>
                      <a:pt x="5751" y="10622"/>
                    </a:cubicBezTo>
                    <a:cubicBezTo>
                      <a:pt x="5857" y="10622"/>
                      <a:pt x="5963" y="10603"/>
                      <a:pt x="6068" y="10563"/>
                    </a:cubicBezTo>
                    <a:cubicBezTo>
                      <a:pt x="6545" y="10384"/>
                      <a:pt x="6744" y="9827"/>
                      <a:pt x="6545" y="9191"/>
                    </a:cubicBezTo>
                    <a:cubicBezTo>
                      <a:pt x="6306" y="8395"/>
                      <a:pt x="6048" y="7599"/>
                      <a:pt x="5829" y="6943"/>
                    </a:cubicBezTo>
                    <a:cubicBezTo>
                      <a:pt x="6386" y="6445"/>
                      <a:pt x="6923" y="6087"/>
                      <a:pt x="7321" y="5610"/>
                    </a:cubicBezTo>
                    <a:cubicBezTo>
                      <a:pt x="7500" y="5451"/>
                      <a:pt x="7520" y="5053"/>
                      <a:pt x="7440" y="4774"/>
                    </a:cubicBezTo>
                    <a:cubicBezTo>
                      <a:pt x="7367" y="4442"/>
                      <a:pt x="7139" y="4213"/>
                      <a:pt x="6757" y="4213"/>
                    </a:cubicBezTo>
                    <a:cubicBezTo>
                      <a:pt x="6727" y="4213"/>
                      <a:pt x="6696" y="4214"/>
                      <a:pt x="6664" y="4217"/>
                    </a:cubicBezTo>
                    <a:cubicBezTo>
                      <a:pt x="6581" y="4228"/>
                      <a:pt x="6499" y="4231"/>
                      <a:pt x="6418" y="4231"/>
                    </a:cubicBezTo>
                    <a:cubicBezTo>
                      <a:pt x="6235" y="4231"/>
                      <a:pt x="6056" y="4213"/>
                      <a:pt x="5872" y="4213"/>
                    </a:cubicBezTo>
                    <a:cubicBezTo>
                      <a:pt x="5825" y="4213"/>
                      <a:pt x="5777" y="4214"/>
                      <a:pt x="5730" y="4217"/>
                    </a:cubicBezTo>
                    <a:cubicBezTo>
                      <a:pt x="5697" y="4221"/>
                      <a:pt x="5666" y="4223"/>
                      <a:pt x="5637" y="4223"/>
                    </a:cubicBezTo>
                    <a:cubicBezTo>
                      <a:pt x="5376" y="4223"/>
                      <a:pt x="5226" y="4068"/>
                      <a:pt x="5173" y="3800"/>
                    </a:cubicBezTo>
                    <a:cubicBezTo>
                      <a:pt x="5073" y="3004"/>
                      <a:pt x="4914" y="2228"/>
                      <a:pt x="4914" y="1432"/>
                    </a:cubicBezTo>
                    <a:cubicBezTo>
                      <a:pt x="4874" y="716"/>
                      <a:pt x="4635" y="279"/>
                      <a:pt x="3979" y="20"/>
                    </a:cubicBezTo>
                    <a:cubicBezTo>
                      <a:pt x="3919" y="10"/>
                      <a:pt x="3835" y="0"/>
                      <a:pt x="375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061" name="Google Shape;2061;p40"/>
          <p:cNvGrpSpPr/>
          <p:nvPr/>
        </p:nvGrpSpPr>
        <p:grpSpPr>
          <a:xfrm flipH="1">
            <a:off x="7837050" y="2265392"/>
            <a:ext cx="1129994" cy="3011692"/>
            <a:chOff x="3043875" y="1092100"/>
            <a:chExt cx="405350" cy="1080350"/>
          </a:xfrm>
        </p:grpSpPr>
        <p:sp>
          <p:nvSpPr>
            <p:cNvPr id="2062" name="Google Shape;2062;p40"/>
            <p:cNvSpPr/>
            <p:nvPr/>
          </p:nvSpPr>
          <p:spPr>
            <a:xfrm>
              <a:off x="3043875" y="1092100"/>
              <a:ext cx="405350" cy="1080350"/>
            </a:xfrm>
            <a:custGeom>
              <a:avLst/>
              <a:gdLst/>
              <a:ahLst/>
              <a:cxnLst/>
              <a:rect l="l" t="t" r="r" b="b"/>
              <a:pathLst>
                <a:path w="16214" h="43214" extrusionOk="0">
                  <a:moveTo>
                    <a:pt x="8900" y="1"/>
                  </a:moveTo>
                  <a:cubicBezTo>
                    <a:pt x="8509" y="24"/>
                    <a:pt x="8164" y="254"/>
                    <a:pt x="7957" y="599"/>
                  </a:cubicBezTo>
                  <a:cubicBezTo>
                    <a:pt x="7865" y="737"/>
                    <a:pt x="6095" y="4163"/>
                    <a:pt x="6992" y="8326"/>
                  </a:cubicBezTo>
                  <a:cubicBezTo>
                    <a:pt x="6946" y="8648"/>
                    <a:pt x="6877" y="8878"/>
                    <a:pt x="6831" y="8924"/>
                  </a:cubicBezTo>
                  <a:cubicBezTo>
                    <a:pt x="5911" y="10304"/>
                    <a:pt x="4922" y="12305"/>
                    <a:pt x="5336" y="13846"/>
                  </a:cubicBezTo>
                  <a:cubicBezTo>
                    <a:pt x="5428" y="14168"/>
                    <a:pt x="5566" y="14444"/>
                    <a:pt x="5796" y="14697"/>
                  </a:cubicBezTo>
                  <a:cubicBezTo>
                    <a:pt x="4393" y="18307"/>
                    <a:pt x="1127" y="27115"/>
                    <a:pt x="621" y="32566"/>
                  </a:cubicBezTo>
                  <a:cubicBezTo>
                    <a:pt x="46" y="39189"/>
                    <a:pt x="0" y="41880"/>
                    <a:pt x="0" y="41903"/>
                  </a:cubicBezTo>
                  <a:cubicBezTo>
                    <a:pt x="0" y="42248"/>
                    <a:pt x="115" y="42570"/>
                    <a:pt x="345" y="42823"/>
                  </a:cubicBezTo>
                  <a:cubicBezTo>
                    <a:pt x="575" y="43076"/>
                    <a:pt x="920" y="43214"/>
                    <a:pt x="1265" y="43214"/>
                  </a:cubicBezTo>
                  <a:cubicBezTo>
                    <a:pt x="1955" y="43214"/>
                    <a:pt x="2530" y="42639"/>
                    <a:pt x="2553" y="41949"/>
                  </a:cubicBezTo>
                  <a:cubicBezTo>
                    <a:pt x="2553" y="41926"/>
                    <a:pt x="2622" y="39281"/>
                    <a:pt x="3197" y="32796"/>
                  </a:cubicBezTo>
                  <a:cubicBezTo>
                    <a:pt x="3657" y="27667"/>
                    <a:pt x="6923" y="18882"/>
                    <a:pt x="8164" y="15708"/>
                  </a:cubicBezTo>
                  <a:cubicBezTo>
                    <a:pt x="10717" y="15685"/>
                    <a:pt x="11361" y="12558"/>
                    <a:pt x="11637" y="11017"/>
                  </a:cubicBezTo>
                  <a:cubicBezTo>
                    <a:pt x="11775" y="10212"/>
                    <a:pt x="12235" y="9637"/>
                    <a:pt x="12235" y="9637"/>
                  </a:cubicBezTo>
                  <a:cubicBezTo>
                    <a:pt x="12350" y="9499"/>
                    <a:pt x="12442" y="9338"/>
                    <a:pt x="12465" y="9154"/>
                  </a:cubicBezTo>
                  <a:cubicBezTo>
                    <a:pt x="14374" y="7130"/>
                    <a:pt x="16214" y="4416"/>
                    <a:pt x="15754" y="1887"/>
                  </a:cubicBezTo>
                  <a:cubicBezTo>
                    <a:pt x="15708" y="1542"/>
                    <a:pt x="15478" y="1220"/>
                    <a:pt x="15156" y="1082"/>
                  </a:cubicBezTo>
                  <a:cubicBezTo>
                    <a:pt x="14972" y="990"/>
                    <a:pt x="14811" y="944"/>
                    <a:pt x="14604" y="944"/>
                  </a:cubicBezTo>
                  <a:cubicBezTo>
                    <a:pt x="14443" y="944"/>
                    <a:pt x="14282" y="967"/>
                    <a:pt x="14144" y="1059"/>
                  </a:cubicBezTo>
                  <a:cubicBezTo>
                    <a:pt x="14121" y="1082"/>
                    <a:pt x="13960" y="1151"/>
                    <a:pt x="13776" y="1266"/>
                  </a:cubicBezTo>
                  <a:lnTo>
                    <a:pt x="13684" y="990"/>
                  </a:lnTo>
                  <a:cubicBezTo>
                    <a:pt x="13546" y="691"/>
                    <a:pt x="13293" y="461"/>
                    <a:pt x="12971" y="346"/>
                  </a:cubicBezTo>
                  <a:cubicBezTo>
                    <a:pt x="12856" y="300"/>
                    <a:pt x="12741" y="277"/>
                    <a:pt x="12649" y="277"/>
                  </a:cubicBezTo>
                  <a:cubicBezTo>
                    <a:pt x="12419" y="277"/>
                    <a:pt x="12189" y="346"/>
                    <a:pt x="12005" y="484"/>
                  </a:cubicBezTo>
                  <a:cubicBezTo>
                    <a:pt x="12005" y="484"/>
                    <a:pt x="11982" y="507"/>
                    <a:pt x="11936" y="530"/>
                  </a:cubicBezTo>
                  <a:cubicBezTo>
                    <a:pt x="11752" y="369"/>
                    <a:pt x="11545" y="231"/>
                    <a:pt x="11315" y="185"/>
                  </a:cubicBezTo>
                  <a:cubicBezTo>
                    <a:pt x="11246" y="162"/>
                    <a:pt x="11154" y="162"/>
                    <a:pt x="11085" y="162"/>
                  </a:cubicBezTo>
                  <a:cubicBezTo>
                    <a:pt x="10832" y="162"/>
                    <a:pt x="10556" y="254"/>
                    <a:pt x="10349" y="415"/>
                  </a:cubicBezTo>
                  <a:cubicBezTo>
                    <a:pt x="10326" y="461"/>
                    <a:pt x="10211" y="530"/>
                    <a:pt x="10050" y="714"/>
                  </a:cubicBezTo>
                  <a:cubicBezTo>
                    <a:pt x="10004" y="622"/>
                    <a:pt x="9981" y="576"/>
                    <a:pt x="9912" y="484"/>
                  </a:cubicBezTo>
                  <a:cubicBezTo>
                    <a:pt x="9682" y="162"/>
                    <a:pt x="9337" y="1"/>
                    <a:pt x="896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42863" dist="28575" dir="600000" algn="bl" rotWithShape="0">
                <a:schemeClr val="dk1">
                  <a:alpha val="1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3" name="Google Shape;2063;p40"/>
            <p:cNvSpPr/>
            <p:nvPr/>
          </p:nvSpPr>
          <p:spPr>
            <a:xfrm>
              <a:off x="3070325" y="1433750"/>
              <a:ext cx="165025" cy="710550"/>
            </a:xfrm>
            <a:custGeom>
              <a:avLst/>
              <a:gdLst/>
              <a:ahLst/>
              <a:cxnLst/>
              <a:rect l="l" t="t" r="r" b="b"/>
              <a:pathLst>
                <a:path w="6601" h="28422" extrusionOk="0">
                  <a:moveTo>
                    <a:pt x="6410" y="0"/>
                  </a:moveTo>
                  <a:cubicBezTo>
                    <a:pt x="6348" y="0"/>
                    <a:pt x="6295" y="38"/>
                    <a:pt x="6279" y="88"/>
                  </a:cubicBezTo>
                  <a:cubicBezTo>
                    <a:pt x="6210" y="203"/>
                    <a:pt x="1219" y="12345"/>
                    <a:pt x="644" y="18992"/>
                  </a:cubicBezTo>
                  <a:cubicBezTo>
                    <a:pt x="69" y="25615"/>
                    <a:pt x="0" y="28237"/>
                    <a:pt x="0" y="28260"/>
                  </a:cubicBezTo>
                  <a:cubicBezTo>
                    <a:pt x="0" y="28352"/>
                    <a:pt x="69" y="28421"/>
                    <a:pt x="161" y="28421"/>
                  </a:cubicBezTo>
                  <a:cubicBezTo>
                    <a:pt x="230" y="28421"/>
                    <a:pt x="299" y="28352"/>
                    <a:pt x="322" y="28260"/>
                  </a:cubicBezTo>
                  <a:cubicBezTo>
                    <a:pt x="322" y="28237"/>
                    <a:pt x="391" y="25615"/>
                    <a:pt x="966" y="19015"/>
                  </a:cubicBezTo>
                  <a:cubicBezTo>
                    <a:pt x="1541" y="12437"/>
                    <a:pt x="6509" y="318"/>
                    <a:pt x="6555" y="203"/>
                  </a:cubicBezTo>
                  <a:cubicBezTo>
                    <a:pt x="6601" y="134"/>
                    <a:pt x="6555" y="42"/>
                    <a:pt x="6486" y="19"/>
                  </a:cubicBezTo>
                  <a:cubicBezTo>
                    <a:pt x="6460" y="6"/>
                    <a:pt x="6434" y="0"/>
                    <a:pt x="641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4" name="Google Shape;2064;p40"/>
            <p:cNvSpPr/>
            <p:nvPr/>
          </p:nvSpPr>
          <p:spPr>
            <a:xfrm>
              <a:off x="3276150" y="1144425"/>
              <a:ext cx="149500" cy="201250"/>
            </a:xfrm>
            <a:custGeom>
              <a:avLst/>
              <a:gdLst/>
              <a:ahLst/>
              <a:cxnLst/>
              <a:rect l="l" t="t" r="r" b="b"/>
              <a:pathLst>
                <a:path w="5980" h="8050" extrusionOk="0">
                  <a:moveTo>
                    <a:pt x="5336" y="1"/>
                  </a:moveTo>
                  <a:lnTo>
                    <a:pt x="5336" y="1"/>
                  </a:lnTo>
                  <a:cubicBezTo>
                    <a:pt x="5336" y="1"/>
                    <a:pt x="0" y="2393"/>
                    <a:pt x="460" y="8050"/>
                  </a:cubicBezTo>
                  <a:cubicBezTo>
                    <a:pt x="460" y="8050"/>
                    <a:pt x="5980" y="3565"/>
                    <a:pt x="533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5" name="Google Shape;2065;p40"/>
            <p:cNvSpPr/>
            <p:nvPr/>
          </p:nvSpPr>
          <p:spPr>
            <a:xfrm>
              <a:off x="3214050" y="1120850"/>
              <a:ext cx="134000" cy="207000"/>
            </a:xfrm>
            <a:custGeom>
              <a:avLst/>
              <a:gdLst/>
              <a:ahLst/>
              <a:cxnLst/>
              <a:rect l="l" t="t" r="r" b="b"/>
              <a:pathLst>
                <a:path w="5360" h="8280" extrusionOk="0">
                  <a:moveTo>
                    <a:pt x="2116" y="1"/>
                  </a:moveTo>
                  <a:lnTo>
                    <a:pt x="2116" y="1"/>
                  </a:lnTo>
                  <a:cubicBezTo>
                    <a:pt x="2116" y="1"/>
                    <a:pt x="1" y="3865"/>
                    <a:pt x="1610" y="8280"/>
                  </a:cubicBezTo>
                  <a:cubicBezTo>
                    <a:pt x="1610" y="8280"/>
                    <a:pt x="5359" y="4623"/>
                    <a:pt x="211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6" name="Google Shape;2066;p40"/>
            <p:cNvSpPr/>
            <p:nvPr/>
          </p:nvSpPr>
          <p:spPr>
            <a:xfrm>
              <a:off x="3268675" y="1127750"/>
              <a:ext cx="131675" cy="215625"/>
            </a:xfrm>
            <a:custGeom>
              <a:avLst/>
              <a:gdLst/>
              <a:ahLst/>
              <a:cxnLst/>
              <a:rect l="l" t="t" r="r" b="b"/>
              <a:pathLst>
                <a:path w="5267" h="8625" extrusionOk="0">
                  <a:moveTo>
                    <a:pt x="3634" y="1"/>
                  </a:moveTo>
                  <a:cubicBezTo>
                    <a:pt x="3634" y="1"/>
                    <a:pt x="0" y="2439"/>
                    <a:pt x="322" y="8625"/>
                  </a:cubicBezTo>
                  <a:cubicBezTo>
                    <a:pt x="345" y="8602"/>
                    <a:pt x="5267" y="3818"/>
                    <a:pt x="36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7" name="Google Shape;2067;p40"/>
            <p:cNvSpPr/>
            <p:nvPr/>
          </p:nvSpPr>
          <p:spPr>
            <a:xfrm>
              <a:off x="3238775" y="1124300"/>
              <a:ext cx="129250" cy="206450"/>
            </a:xfrm>
            <a:custGeom>
              <a:avLst/>
              <a:gdLst/>
              <a:ahLst/>
              <a:cxnLst/>
              <a:rect l="l" t="t" r="r" b="b"/>
              <a:pathLst>
                <a:path w="5170" h="8258" extrusionOk="0">
                  <a:moveTo>
                    <a:pt x="3243" y="1"/>
                  </a:moveTo>
                  <a:cubicBezTo>
                    <a:pt x="3243" y="1"/>
                    <a:pt x="1" y="2738"/>
                    <a:pt x="1127" y="8257"/>
                  </a:cubicBezTo>
                  <a:cubicBezTo>
                    <a:pt x="1127" y="8257"/>
                    <a:pt x="1128" y="8257"/>
                    <a:pt x="1128" y="8257"/>
                  </a:cubicBezTo>
                  <a:cubicBezTo>
                    <a:pt x="1172" y="8257"/>
                    <a:pt x="5170" y="3992"/>
                    <a:pt x="324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8" name="Google Shape;2068;p40"/>
            <p:cNvSpPr/>
            <p:nvPr/>
          </p:nvSpPr>
          <p:spPr>
            <a:xfrm>
              <a:off x="3179550" y="1293350"/>
              <a:ext cx="147800" cy="177675"/>
            </a:xfrm>
            <a:custGeom>
              <a:avLst/>
              <a:gdLst/>
              <a:ahLst/>
              <a:cxnLst/>
              <a:rect l="l" t="t" r="r" b="b"/>
              <a:pathLst>
                <a:path w="5912" h="7107" extrusionOk="0">
                  <a:moveTo>
                    <a:pt x="2645" y="0"/>
                  </a:moveTo>
                  <a:lnTo>
                    <a:pt x="3450" y="920"/>
                  </a:lnTo>
                  <a:lnTo>
                    <a:pt x="4324" y="414"/>
                  </a:lnTo>
                  <a:lnTo>
                    <a:pt x="4784" y="1403"/>
                  </a:lnTo>
                  <a:lnTo>
                    <a:pt x="5911" y="851"/>
                  </a:lnTo>
                  <a:cubicBezTo>
                    <a:pt x="5911" y="851"/>
                    <a:pt x="5267" y="1633"/>
                    <a:pt x="5037" y="2760"/>
                  </a:cubicBezTo>
                  <a:cubicBezTo>
                    <a:pt x="4554" y="5175"/>
                    <a:pt x="3887" y="7106"/>
                    <a:pt x="1818" y="6348"/>
                  </a:cubicBezTo>
                  <a:cubicBezTo>
                    <a:pt x="1" y="5681"/>
                    <a:pt x="1243" y="3105"/>
                    <a:pt x="2301" y="1518"/>
                  </a:cubicBezTo>
                  <a:cubicBezTo>
                    <a:pt x="2645" y="966"/>
                    <a:pt x="2645" y="0"/>
                    <a:pt x="264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69" name="Google Shape;2069;p40"/>
          <p:cNvGrpSpPr/>
          <p:nvPr/>
        </p:nvGrpSpPr>
        <p:grpSpPr>
          <a:xfrm>
            <a:off x="353250" y="3140944"/>
            <a:ext cx="1159561" cy="2136122"/>
            <a:chOff x="6507375" y="2263850"/>
            <a:chExt cx="619225" cy="1140725"/>
          </a:xfrm>
        </p:grpSpPr>
        <p:sp>
          <p:nvSpPr>
            <p:cNvPr id="2070" name="Google Shape;2070;p40"/>
            <p:cNvSpPr/>
            <p:nvPr/>
          </p:nvSpPr>
          <p:spPr>
            <a:xfrm>
              <a:off x="6507375" y="2263850"/>
              <a:ext cx="619225" cy="1140725"/>
            </a:xfrm>
            <a:custGeom>
              <a:avLst/>
              <a:gdLst/>
              <a:ahLst/>
              <a:cxnLst/>
              <a:rect l="l" t="t" r="r" b="b"/>
              <a:pathLst>
                <a:path w="24769" h="45629" extrusionOk="0">
                  <a:moveTo>
                    <a:pt x="9245" y="1"/>
                  </a:moveTo>
                  <a:cubicBezTo>
                    <a:pt x="7359" y="1"/>
                    <a:pt x="6371" y="921"/>
                    <a:pt x="5865" y="1679"/>
                  </a:cubicBezTo>
                  <a:cubicBezTo>
                    <a:pt x="3726" y="4922"/>
                    <a:pt x="6417" y="11983"/>
                    <a:pt x="7129" y="13799"/>
                  </a:cubicBezTo>
                  <a:cubicBezTo>
                    <a:pt x="6210" y="16536"/>
                    <a:pt x="4922" y="20607"/>
                    <a:pt x="3680" y="25413"/>
                  </a:cubicBezTo>
                  <a:cubicBezTo>
                    <a:pt x="3657" y="25482"/>
                    <a:pt x="3657" y="25528"/>
                    <a:pt x="3611" y="25620"/>
                  </a:cubicBezTo>
                  <a:cubicBezTo>
                    <a:pt x="1932" y="32198"/>
                    <a:pt x="713" y="38430"/>
                    <a:pt x="23" y="44157"/>
                  </a:cubicBezTo>
                  <a:cubicBezTo>
                    <a:pt x="0" y="44502"/>
                    <a:pt x="92" y="44870"/>
                    <a:pt x="322" y="45146"/>
                  </a:cubicBezTo>
                  <a:cubicBezTo>
                    <a:pt x="552" y="45399"/>
                    <a:pt x="851" y="45606"/>
                    <a:pt x="1196" y="45629"/>
                  </a:cubicBezTo>
                  <a:lnTo>
                    <a:pt x="1357" y="45629"/>
                  </a:lnTo>
                  <a:cubicBezTo>
                    <a:pt x="2047" y="45629"/>
                    <a:pt x="2576" y="45100"/>
                    <a:pt x="2668" y="44456"/>
                  </a:cubicBezTo>
                  <a:cubicBezTo>
                    <a:pt x="3335" y="38890"/>
                    <a:pt x="4485" y="32842"/>
                    <a:pt x="6118" y="26448"/>
                  </a:cubicBezTo>
                  <a:cubicBezTo>
                    <a:pt x="7060" y="25413"/>
                    <a:pt x="10924" y="21458"/>
                    <a:pt x="16651" y="18767"/>
                  </a:cubicBezTo>
                  <a:cubicBezTo>
                    <a:pt x="17824" y="19779"/>
                    <a:pt x="19824" y="21228"/>
                    <a:pt x="21618" y="21228"/>
                  </a:cubicBezTo>
                  <a:cubicBezTo>
                    <a:pt x="22768" y="21228"/>
                    <a:pt x="23688" y="20607"/>
                    <a:pt x="24240" y="19549"/>
                  </a:cubicBezTo>
                  <a:cubicBezTo>
                    <a:pt x="24769" y="18560"/>
                    <a:pt x="24631" y="17709"/>
                    <a:pt x="24401" y="17180"/>
                  </a:cubicBezTo>
                  <a:cubicBezTo>
                    <a:pt x="24194" y="16674"/>
                    <a:pt x="23895" y="16306"/>
                    <a:pt x="23550" y="16030"/>
                  </a:cubicBezTo>
                  <a:cubicBezTo>
                    <a:pt x="23803" y="15708"/>
                    <a:pt x="24010" y="15294"/>
                    <a:pt x="24079" y="14834"/>
                  </a:cubicBezTo>
                  <a:cubicBezTo>
                    <a:pt x="24194" y="14167"/>
                    <a:pt x="24148" y="13178"/>
                    <a:pt x="23090" y="12075"/>
                  </a:cubicBezTo>
                  <a:cubicBezTo>
                    <a:pt x="22331" y="11293"/>
                    <a:pt x="21595" y="11132"/>
                    <a:pt x="21066" y="11132"/>
                  </a:cubicBezTo>
                  <a:cubicBezTo>
                    <a:pt x="18973" y="11132"/>
                    <a:pt x="17226" y="13776"/>
                    <a:pt x="16099" y="16168"/>
                  </a:cubicBezTo>
                  <a:cubicBezTo>
                    <a:pt x="12534" y="17778"/>
                    <a:pt x="9590" y="19848"/>
                    <a:pt x="7497" y="21596"/>
                  </a:cubicBezTo>
                  <a:cubicBezTo>
                    <a:pt x="8279" y="18859"/>
                    <a:pt x="9015" y="16536"/>
                    <a:pt x="9636" y="14788"/>
                  </a:cubicBezTo>
                  <a:cubicBezTo>
                    <a:pt x="12396" y="14558"/>
                    <a:pt x="17410" y="13753"/>
                    <a:pt x="19203" y="11040"/>
                  </a:cubicBezTo>
                  <a:cubicBezTo>
                    <a:pt x="19916" y="9959"/>
                    <a:pt x="20031" y="8648"/>
                    <a:pt x="19548" y="7268"/>
                  </a:cubicBezTo>
                  <a:cubicBezTo>
                    <a:pt x="18858" y="5359"/>
                    <a:pt x="17387" y="4324"/>
                    <a:pt x="15409" y="4324"/>
                  </a:cubicBezTo>
                  <a:cubicBezTo>
                    <a:pt x="14949" y="4324"/>
                    <a:pt x="14489" y="4370"/>
                    <a:pt x="14075" y="4462"/>
                  </a:cubicBezTo>
                  <a:cubicBezTo>
                    <a:pt x="14121" y="3634"/>
                    <a:pt x="13937" y="2645"/>
                    <a:pt x="13362" y="1794"/>
                  </a:cubicBezTo>
                  <a:cubicBezTo>
                    <a:pt x="12557" y="645"/>
                    <a:pt x="11200" y="24"/>
                    <a:pt x="93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42863" dist="28575" dir="600000" algn="bl" rotWithShape="0">
                <a:schemeClr val="dk1">
                  <a:alpha val="1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1" name="Google Shape;2071;p40"/>
            <p:cNvSpPr/>
            <p:nvPr/>
          </p:nvSpPr>
          <p:spPr>
            <a:xfrm>
              <a:off x="6536100" y="2504600"/>
              <a:ext cx="224850" cy="872950"/>
            </a:xfrm>
            <a:custGeom>
              <a:avLst/>
              <a:gdLst/>
              <a:ahLst/>
              <a:cxnLst/>
              <a:rect l="l" t="t" r="r" b="b"/>
              <a:pathLst>
                <a:path w="8994" h="34918" extrusionOk="0">
                  <a:moveTo>
                    <a:pt x="8806" y="1"/>
                  </a:moveTo>
                  <a:cubicBezTo>
                    <a:pt x="8726" y="1"/>
                    <a:pt x="8644" y="46"/>
                    <a:pt x="8625" y="122"/>
                  </a:cubicBezTo>
                  <a:cubicBezTo>
                    <a:pt x="8556" y="306"/>
                    <a:pt x="2094" y="17094"/>
                    <a:pt x="24" y="34711"/>
                  </a:cubicBezTo>
                  <a:cubicBezTo>
                    <a:pt x="1" y="34803"/>
                    <a:pt x="93" y="34918"/>
                    <a:pt x="208" y="34918"/>
                  </a:cubicBezTo>
                  <a:cubicBezTo>
                    <a:pt x="323" y="34918"/>
                    <a:pt x="369" y="34826"/>
                    <a:pt x="369" y="34734"/>
                  </a:cubicBezTo>
                  <a:cubicBezTo>
                    <a:pt x="2439" y="17163"/>
                    <a:pt x="8901" y="421"/>
                    <a:pt x="8970" y="237"/>
                  </a:cubicBezTo>
                  <a:cubicBezTo>
                    <a:pt x="8993" y="145"/>
                    <a:pt x="8924" y="30"/>
                    <a:pt x="8855" y="7"/>
                  </a:cubicBezTo>
                  <a:cubicBezTo>
                    <a:pt x="8839" y="3"/>
                    <a:pt x="8823" y="1"/>
                    <a:pt x="88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2" name="Google Shape;2072;p40"/>
            <p:cNvSpPr/>
            <p:nvPr/>
          </p:nvSpPr>
          <p:spPr>
            <a:xfrm>
              <a:off x="6580450" y="2293725"/>
              <a:ext cx="438650" cy="312825"/>
            </a:xfrm>
            <a:custGeom>
              <a:avLst/>
              <a:gdLst/>
              <a:ahLst/>
              <a:cxnLst/>
              <a:rect l="l" t="t" r="r" b="b"/>
              <a:pathLst>
                <a:path w="17546" h="12513" extrusionOk="0">
                  <a:moveTo>
                    <a:pt x="6304" y="1"/>
                  </a:moveTo>
                  <a:cubicBezTo>
                    <a:pt x="1" y="1"/>
                    <a:pt x="5379" y="12512"/>
                    <a:pt x="5379" y="12512"/>
                  </a:cubicBezTo>
                  <a:cubicBezTo>
                    <a:pt x="5379" y="12512"/>
                    <a:pt x="17545" y="12144"/>
                    <a:pt x="15521" y="6487"/>
                  </a:cubicBezTo>
                  <a:cubicBezTo>
                    <a:pt x="14920" y="4765"/>
                    <a:pt x="13677" y="4292"/>
                    <a:pt x="12494" y="4292"/>
                  </a:cubicBezTo>
                  <a:cubicBezTo>
                    <a:pt x="11054" y="4292"/>
                    <a:pt x="9703" y="4992"/>
                    <a:pt x="9703" y="4992"/>
                  </a:cubicBezTo>
                  <a:cubicBezTo>
                    <a:pt x="9703" y="4992"/>
                    <a:pt x="11474" y="71"/>
                    <a:pt x="6391" y="2"/>
                  </a:cubicBezTo>
                  <a:cubicBezTo>
                    <a:pt x="6362" y="1"/>
                    <a:pt x="6333" y="1"/>
                    <a:pt x="630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3" name="Google Shape;2073;p40"/>
            <p:cNvSpPr/>
            <p:nvPr/>
          </p:nvSpPr>
          <p:spPr>
            <a:xfrm>
              <a:off x="6625225" y="2671950"/>
              <a:ext cx="353625" cy="243350"/>
            </a:xfrm>
            <a:custGeom>
              <a:avLst/>
              <a:gdLst/>
              <a:ahLst/>
              <a:cxnLst/>
              <a:rect l="l" t="t" r="r" b="b"/>
              <a:pathLst>
                <a:path w="14145" h="9734" extrusionOk="0">
                  <a:moveTo>
                    <a:pt x="13921" y="1"/>
                  </a:moveTo>
                  <a:cubicBezTo>
                    <a:pt x="13911" y="1"/>
                    <a:pt x="13901" y="2"/>
                    <a:pt x="13891" y="5"/>
                  </a:cubicBezTo>
                  <a:cubicBezTo>
                    <a:pt x="5566" y="3041"/>
                    <a:pt x="116" y="9365"/>
                    <a:pt x="47" y="9411"/>
                  </a:cubicBezTo>
                  <a:cubicBezTo>
                    <a:pt x="1" y="9503"/>
                    <a:pt x="1" y="9618"/>
                    <a:pt x="93" y="9664"/>
                  </a:cubicBezTo>
                  <a:cubicBezTo>
                    <a:pt x="116" y="9710"/>
                    <a:pt x="162" y="9733"/>
                    <a:pt x="208" y="9733"/>
                  </a:cubicBezTo>
                  <a:cubicBezTo>
                    <a:pt x="254" y="9733"/>
                    <a:pt x="323" y="9733"/>
                    <a:pt x="323" y="9641"/>
                  </a:cubicBezTo>
                  <a:cubicBezTo>
                    <a:pt x="369" y="9595"/>
                    <a:pt x="5773" y="3340"/>
                    <a:pt x="14006" y="350"/>
                  </a:cubicBezTo>
                  <a:cubicBezTo>
                    <a:pt x="14075" y="327"/>
                    <a:pt x="14144" y="212"/>
                    <a:pt x="14121" y="120"/>
                  </a:cubicBezTo>
                  <a:cubicBezTo>
                    <a:pt x="14082" y="60"/>
                    <a:pt x="13990" y="1"/>
                    <a:pt x="1392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4" name="Google Shape;2074;p40"/>
            <p:cNvSpPr/>
            <p:nvPr/>
          </p:nvSpPr>
          <p:spPr>
            <a:xfrm>
              <a:off x="6927075" y="2570650"/>
              <a:ext cx="186300" cy="196900"/>
            </a:xfrm>
            <a:custGeom>
              <a:avLst/>
              <a:gdLst/>
              <a:ahLst/>
              <a:cxnLst/>
              <a:rect l="l" t="t" r="r" b="b"/>
              <a:pathLst>
                <a:path w="7452" h="7876" extrusionOk="0">
                  <a:moveTo>
                    <a:pt x="4273" y="1"/>
                  </a:moveTo>
                  <a:cubicBezTo>
                    <a:pt x="2118" y="1"/>
                    <a:pt x="1" y="5138"/>
                    <a:pt x="1" y="5138"/>
                  </a:cubicBezTo>
                  <a:cubicBezTo>
                    <a:pt x="1" y="5138"/>
                    <a:pt x="2843" y="7875"/>
                    <a:pt x="4870" y="7875"/>
                  </a:cubicBezTo>
                  <a:cubicBezTo>
                    <a:pt x="5516" y="7875"/>
                    <a:pt x="6079" y="7597"/>
                    <a:pt x="6440" y="6863"/>
                  </a:cubicBezTo>
                  <a:cubicBezTo>
                    <a:pt x="7452" y="4793"/>
                    <a:pt x="4738" y="3896"/>
                    <a:pt x="4738" y="3896"/>
                  </a:cubicBezTo>
                  <a:cubicBezTo>
                    <a:pt x="4738" y="3896"/>
                    <a:pt x="7452" y="2677"/>
                    <a:pt x="5451" y="584"/>
                  </a:cubicBezTo>
                  <a:cubicBezTo>
                    <a:pt x="5066" y="174"/>
                    <a:pt x="4669" y="1"/>
                    <a:pt x="427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dk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6;p1"/>
          <p:cNvGrpSpPr/>
          <p:nvPr/>
        </p:nvGrpSpPr>
        <p:grpSpPr>
          <a:xfrm>
            <a:off x="-1989050" y="239973"/>
            <a:ext cx="13122101" cy="4663522"/>
            <a:chOff x="-2554063" y="5577469"/>
            <a:chExt cx="13947811" cy="5207149"/>
          </a:xfrm>
        </p:grpSpPr>
        <p:grpSp>
          <p:nvGrpSpPr>
            <p:cNvPr id="7" name="Google Shape;7;p1"/>
            <p:cNvGrpSpPr/>
            <p:nvPr/>
          </p:nvGrpSpPr>
          <p:grpSpPr>
            <a:xfrm>
              <a:off x="-2422525" y="5577469"/>
              <a:ext cx="13816274" cy="1873974"/>
              <a:chOff x="-6999023" y="5576304"/>
              <a:chExt cx="19896708" cy="2698695"/>
            </a:xfrm>
          </p:grpSpPr>
          <p:grpSp>
            <p:nvGrpSpPr>
              <p:cNvPr id="8" name="Google Shape;8;p1"/>
              <p:cNvGrpSpPr/>
              <p:nvPr/>
            </p:nvGrpSpPr>
            <p:grpSpPr>
              <a:xfrm>
                <a:off x="-6999023" y="5576304"/>
                <a:ext cx="18022938" cy="2433204"/>
                <a:chOff x="-6999239" y="5576483"/>
                <a:chExt cx="20732702" cy="2799039"/>
              </a:xfrm>
            </p:grpSpPr>
            <p:sp>
              <p:nvSpPr>
                <p:cNvPr id="9" name="Google Shape;9;p1"/>
                <p:cNvSpPr/>
                <p:nvPr/>
              </p:nvSpPr>
              <p:spPr>
                <a:xfrm rot="-1178470">
                  <a:off x="-6746196" y="5983749"/>
                  <a:ext cx="2766816" cy="1984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05" h="7112" extrusionOk="0">
                      <a:moveTo>
                        <a:pt x="2963" y="1"/>
                      </a:moveTo>
                      <a:cubicBezTo>
                        <a:pt x="2881" y="1"/>
                        <a:pt x="2797" y="6"/>
                        <a:pt x="2709" y="16"/>
                      </a:cubicBezTo>
                      <a:cubicBezTo>
                        <a:pt x="1219" y="219"/>
                        <a:pt x="0" y="4214"/>
                        <a:pt x="3691" y="7008"/>
                      </a:cubicBezTo>
                      <a:cubicBezTo>
                        <a:pt x="3789" y="7088"/>
                        <a:pt x="3895" y="7112"/>
                        <a:pt x="4007" y="7112"/>
                      </a:cubicBezTo>
                      <a:cubicBezTo>
                        <a:pt x="4108" y="7112"/>
                        <a:pt x="4213" y="7092"/>
                        <a:pt x="4318" y="7076"/>
                      </a:cubicBezTo>
                      <a:cubicBezTo>
                        <a:pt x="4809" y="6991"/>
                        <a:pt x="6231" y="6568"/>
                        <a:pt x="7247" y="5772"/>
                      </a:cubicBezTo>
                      <a:cubicBezTo>
                        <a:pt x="9109" y="4367"/>
                        <a:pt x="9905" y="2928"/>
                        <a:pt x="8635" y="1861"/>
                      </a:cubicBezTo>
                      <a:cubicBezTo>
                        <a:pt x="8250" y="1539"/>
                        <a:pt x="7850" y="1419"/>
                        <a:pt x="7466" y="1419"/>
                      </a:cubicBezTo>
                      <a:cubicBezTo>
                        <a:pt x="6317" y="1419"/>
                        <a:pt x="5317" y="2504"/>
                        <a:pt x="5317" y="2504"/>
                      </a:cubicBezTo>
                      <a:cubicBezTo>
                        <a:pt x="5317" y="2504"/>
                        <a:pt x="4850" y="1"/>
                        <a:pt x="2963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39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" name="Google Shape;10;p1"/>
                <p:cNvSpPr/>
                <p:nvPr/>
              </p:nvSpPr>
              <p:spPr>
                <a:xfrm rot="-1178470">
                  <a:off x="-2381246" y="5983749"/>
                  <a:ext cx="2766816" cy="1984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05" h="7112" extrusionOk="0">
                      <a:moveTo>
                        <a:pt x="2963" y="1"/>
                      </a:moveTo>
                      <a:cubicBezTo>
                        <a:pt x="2881" y="1"/>
                        <a:pt x="2797" y="6"/>
                        <a:pt x="2709" y="16"/>
                      </a:cubicBezTo>
                      <a:cubicBezTo>
                        <a:pt x="1219" y="219"/>
                        <a:pt x="0" y="4214"/>
                        <a:pt x="3691" y="7008"/>
                      </a:cubicBezTo>
                      <a:cubicBezTo>
                        <a:pt x="3789" y="7088"/>
                        <a:pt x="3895" y="7112"/>
                        <a:pt x="4007" y="7112"/>
                      </a:cubicBezTo>
                      <a:cubicBezTo>
                        <a:pt x="4108" y="7112"/>
                        <a:pt x="4213" y="7092"/>
                        <a:pt x="4318" y="7076"/>
                      </a:cubicBezTo>
                      <a:cubicBezTo>
                        <a:pt x="4809" y="6991"/>
                        <a:pt x="6231" y="6568"/>
                        <a:pt x="7247" y="5772"/>
                      </a:cubicBezTo>
                      <a:cubicBezTo>
                        <a:pt x="9109" y="4367"/>
                        <a:pt x="9905" y="2928"/>
                        <a:pt x="8635" y="1861"/>
                      </a:cubicBezTo>
                      <a:cubicBezTo>
                        <a:pt x="8250" y="1539"/>
                        <a:pt x="7850" y="1419"/>
                        <a:pt x="7466" y="1419"/>
                      </a:cubicBezTo>
                      <a:cubicBezTo>
                        <a:pt x="6317" y="1419"/>
                        <a:pt x="5317" y="2504"/>
                        <a:pt x="5317" y="2504"/>
                      </a:cubicBezTo>
                      <a:cubicBezTo>
                        <a:pt x="5317" y="2504"/>
                        <a:pt x="4850" y="1"/>
                        <a:pt x="2963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39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" name="Google Shape;11;p1"/>
                <p:cNvSpPr/>
                <p:nvPr/>
              </p:nvSpPr>
              <p:spPr>
                <a:xfrm rot="-1178470">
                  <a:off x="1983704" y="5983749"/>
                  <a:ext cx="2766816" cy="1984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05" h="7112" extrusionOk="0">
                      <a:moveTo>
                        <a:pt x="2963" y="1"/>
                      </a:moveTo>
                      <a:cubicBezTo>
                        <a:pt x="2881" y="1"/>
                        <a:pt x="2797" y="6"/>
                        <a:pt x="2709" y="16"/>
                      </a:cubicBezTo>
                      <a:cubicBezTo>
                        <a:pt x="1219" y="219"/>
                        <a:pt x="0" y="4214"/>
                        <a:pt x="3691" y="7008"/>
                      </a:cubicBezTo>
                      <a:cubicBezTo>
                        <a:pt x="3789" y="7088"/>
                        <a:pt x="3895" y="7112"/>
                        <a:pt x="4007" y="7112"/>
                      </a:cubicBezTo>
                      <a:cubicBezTo>
                        <a:pt x="4108" y="7112"/>
                        <a:pt x="4213" y="7092"/>
                        <a:pt x="4318" y="7076"/>
                      </a:cubicBezTo>
                      <a:cubicBezTo>
                        <a:pt x="4809" y="6991"/>
                        <a:pt x="6231" y="6568"/>
                        <a:pt x="7247" y="5772"/>
                      </a:cubicBezTo>
                      <a:cubicBezTo>
                        <a:pt x="9109" y="4367"/>
                        <a:pt x="9905" y="2928"/>
                        <a:pt x="8635" y="1861"/>
                      </a:cubicBezTo>
                      <a:cubicBezTo>
                        <a:pt x="8250" y="1539"/>
                        <a:pt x="7850" y="1419"/>
                        <a:pt x="7466" y="1419"/>
                      </a:cubicBezTo>
                      <a:cubicBezTo>
                        <a:pt x="6317" y="1419"/>
                        <a:pt x="5317" y="2504"/>
                        <a:pt x="5317" y="2504"/>
                      </a:cubicBezTo>
                      <a:cubicBezTo>
                        <a:pt x="5317" y="2504"/>
                        <a:pt x="4850" y="1"/>
                        <a:pt x="2963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39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" name="Google Shape;12;p1"/>
                <p:cNvSpPr/>
                <p:nvPr/>
              </p:nvSpPr>
              <p:spPr>
                <a:xfrm rot="-1178470">
                  <a:off x="6348654" y="5983749"/>
                  <a:ext cx="2766816" cy="1984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05" h="7112" extrusionOk="0">
                      <a:moveTo>
                        <a:pt x="2963" y="1"/>
                      </a:moveTo>
                      <a:cubicBezTo>
                        <a:pt x="2881" y="1"/>
                        <a:pt x="2797" y="6"/>
                        <a:pt x="2709" y="16"/>
                      </a:cubicBezTo>
                      <a:cubicBezTo>
                        <a:pt x="1219" y="219"/>
                        <a:pt x="0" y="4214"/>
                        <a:pt x="3691" y="7008"/>
                      </a:cubicBezTo>
                      <a:cubicBezTo>
                        <a:pt x="3789" y="7088"/>
                        <a:pt x="3895" y="7112"/>
                        <a:pt x="4007" y="7112"/>
                      </a:cubicBezTo>
                      <a:cubicBezTo>
                        <a:pt x="4108" y="7112"/>
                        <a:pt x="4213" y="7092"/>
                        <a:pt x="4318" y="7076"/>
                      </a:cubicBezTo>
                      <a:cubicBezTo>
                        <a:pt x="4809" y="6991"/>
                        <a:pt x="6231" y="6568"/>
                        <a:pt x="7247" y="5772"/>
                      </a:cubicBezTo>
                      <a:cubicBezTo>
                        <a:pt x="9109" y="4367"/>
                        <a:pt x="9905" y="2928"/>
                        <a:pt x="8635" y="1861"/>
                      </a:cubicBezTo>
                      <a:cubicBezTo>
                        <a:pt x="8250" y="1539"/>
                        <a:pt x="7850" y="1419"/>
                        <a:pt x="7466" y="1419"/>
                      </a:cubicBezTo>
                      <a:cubicBezTo>
                        <a:pt x="6317" y="1419"/>
                        <a:pt x="5317" y="2504"/>
                        <a:pt x="5317" y="2504"/>
                      </a:cubicBezTo>
                      <a:cubicBezTo>
                        <a:pt x="5317" y="2504"/>
                        <a:pt x="4850" y="1"/>
                        <a:pt x="2963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39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" name="Google Shape;13;p1"/>
                <p:cNvSpPr/>
                <p:nvPr/>
              </p:nvSpPr>
              <p:spPr>
                <a:xfrm rot="-1178470">
                  <a:off x="10713604" y="5983749"/>
                  <a:ext cx="2766816" cy="1984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05" h="7112" extrusionOk="0">
                      <a:moveTo>
                        <a:pt x="2963" y="1"/>
                      </a:moveTo>
                      <a:cubicBezTo>
                        <a:pt x="2881" y="1"/>
                        <a:pt x="2797" y="6"/>
                        <a:pt x="2709" y="16"/>
                      </a:cubicBezTo>
                      <a:cubicBezTo>
                        <a:pt x="1219" y="219"/>
                        <a:pt x="0" y="4214"/>
                        <a:pt x="3691" y="7008"/>
                      </a:cubicBezTo>
                      <a:cubicBezTo>
                        <a:pt x="3789" y="7088"/>
                        <a:pt x="3895" y="7112"/>
                        <a:pt x="4007" y="7112"/>
                      </a:cubicBezTo>
                      <a:cubicBezTo>
                        <a:pt x="4108" y="7112"/>
                        <a:pt x="4213" y="7092"/>
                        <a:pt x="4318" y="7076"/>
                      </a:cubicBezTo>
                      <a:cubicBezTo>
                        <a:pt x="4809" y="6991"/>
                        <a:pt x="6231" y="6568"/>
                        <a:pt x="7247" y="5772"/>
                      </a:cubicBezTo>
                      <a:cubicBezTo>
                        <a:pt x="9109" y="4367"/>
                        <a:pt x="9905" y="2928"/>
                        <a:pt x="8635" y="1861"/>
                      </a:cubicBezTo>
                      <a:cubicBezTo>
                        <a:pt x="8250" y="1539"/>
                        <a:pt x="7850" y="1419"/>
                        <a:pt x="7466" y="1419"/>
                      </a:cubicBezTo>
                      <a:cubicBezTo>
                        <a:pt x="6317" y="1419"/>
                        <a:pt x="5317" y="2504"/>
                        <a:pt x="5317" y="2504"/>
                      </a:cubicBezTo>
                      <a:cubicBezTo>
                        <a:pt x="5317" y="2504"/>
                        <a:pt x="4850" y="1"/>
                        <a:pt x="2963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39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4" name="Google Shape;14;p1"/>
              <p:cNvGrpSpPr/>
              <p:nvPr/>
            </p:nvGrpSpPr>
            <p:grpSpPr>
              <a:xfrm rot="10800000" flipH="1">
                <a:off x="-5125254" y="5841794"/>
                <a:ext cx="18022938" cy="2433204"/>
                <a:chOff x="-6999239" y="5576483"/>
                <a:chExt cx="20732702" cy="2799039"/>
              </a:xfrm>
            </p:grpSpPr>
            <p:sp>
              <p:nvSpPr>
                <p:cNvPr id="15" name="Google Shape;15;p1"/>
                <p:cNvSpPr/>
                <p:nvPr/>
              </p:nvSpPr>
              <p:spPr>
                <a:xfrm rot="-1178470">
                  <a:off x="-6746196" y="5983749"/>
                  <a:ext cx="2766816" cy="1984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05" h="7112" extrusionOk="0">
                      <a:moveTo>
                        <a:pt x="2963" y="1"/>
                      </a:moveTo>
                      <a:cubicBezTo>
                        <a:pt x="2881" y="1"/>
                        <a:pt x="2797" y="6"/>
                        <a:pt x="2709" y="16"/>
                      </a:cubicBezTo>
                      <a:cubicBezTo>
                        <a:pt x="1219" y="219"/>
                        <a:pt x="0" y="4214"/>
                        <a:pt x="3691" y="7008"/>
                      </a:cubicBezTo>
                      <a:cubicBezTo>
                        <a:pt x="3789" y="7088"/>
                        <a:pt x="3895" y="7112"/>
                        <a:pt x="4007" y="7112"/>
                      </a:cubicBezTo>
                      <a:cubicBezTo>
                        <a:pt x="4108" y="7112"/>
                        <a:pt x="4213" y="7092"/>
                        <a:pt x="4318" y="7076"/>
                      </a:cubicBezTo>
                      <a:cubicBezTo>
                        <a:pt x="4809" y="6991"/>
                        <a:pt x="6231" y="6568"/>
                        <a:pt x="7247" y="5772"/>
                      </a:cubicBezTo>
                      <a:cubicBezTo>
                        <a:pt x="9109" y="4367"/>
                        <a:pt x="9905" y="2928"/>
                        <a:pt x="8635" y="1861"/>
                      </a:cubicBezTo>
                      <a:cubicBezTo>
                        <a:pt x="8250" y="1539"/>
                        <a:pt x="7850" y="1419"/>
                        <a:pt x="7466" y="1419"/>
                      </a:cubicBezTo>
                      <a:cubicBezTo>
                        <a:pt x="6317" y="1419"/>
                        <a:pt x="5317" y="2504"/>
                        <a:pt x="5317" y="2504"/>
                      </a:cubicBezTo>
                      <a:cubicBezTo>
                        <a:pt x="5317" y="2504"/>
                        <a:pt x="4850" y="1"/>
                        <a:pt x="2963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39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" name="Google Shape;16;p1"/>
                <p:cNvSpPr/>
                <p:nvPr/>
              </p:nvSpPr>
              <p:spPr>
                <a:xfrm rot="-1178470">
                  <a:off x="-2381246" y="5983749"/>
                  <a:ext cx="2766816" cy="1984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05" h="7112" extrusionOk="0">
                      <a:moveTo>
                        <a:pt x="2963" y="1"/>
                      </a:moveTo>
                      <a:cubicBezTo>
                        <a:pt x="2881" y="1"/>
                        <a:pt x="2797" y="6"/>
                        <a:pt x="2709" y="16"/>
                      </a:cubicBezTo>
                      <a:cubicBezTo>
                        <a:pt x="1219" y="219"/>
                        <a:pt x="0" y="4214"/>
                        <a:pt x="3691" y="7008"/>
                      </a:cubicBezTo>
                      <a:cubicBezTo>
                        <a:pt x="3789" y="7088"/>
                        <a:pt x="3895" y="7112"/>
                        <a:pt x="4007" y="7112"/>
                      </a:cubicBezTo>
                      <a:cubicBezTo>
                        <a:pt x="4108" y="7112"/>
                        <a:pt x="4213" y="7092"/>
                        <a:pt x="4318" y="7076"/>
                      </a:cubicBezTo>
                      <a:cubicBezTo>
                        <a:pt x="4809" y="6991"/>
                        <a:pt x="6231" y="6568"/>
                        <a:pt x="7247" y="5772"/>
                      </a:cubicBezTo>
                      <a:cubicBezTo>
                        <a:pt x="9109" y="4367"/>
                        <a:pt x="9905" y="2928"/>
                        <a:pt x="8635" y="1861"/>
                      </a:cubicBezTo>
                      <a:cubicBezTo>
                        <a:pt x="8250" y="1539"/>
                        <a:pt x="7850" y="1419"/>
                        <a:pt x="7466" y="1419"/>
                      </a:cubicBezTo>
                      <a:cubicBezTo>
                        <a:pt x="6317" y="1419"/>
                        <a:pt x="5317" y="2504"/>
                        <a:pt x="5317" y="2504"/>
                      </a:cubicBezTo>
                      <a:cubicBezTo>
                        <a:pt x="5317" y="2504"/>
                        <a:pt x="4850" y="1"/>
                        <a:pt x="2963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39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" name="Google Shape;17;p1"/>
                <p:cNvSpPr/>
                <p:nvPr/>
              </p:nvSpPr>
              <p:spPr>
                <a:xfrm rot="-1178470">
                  <a:off x="1983704" y="5983749"/>
                  <a:ext cx="2766816" cy="1984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05" h="7112" extrusionOk="0">
                      <a:moveTo>
                        <a:pt x="2963" y="1"/>
                      </a:moveTo>
                      <a:cubicBezTo>
                        <a:pt x="2881" y="1"/>
                        <a:pt x="2797" y="6"/>
                        <a:pt x="2709" y="16"/>
                      </a:cubicBezTo>
                      <a:cubicBezTo>
                        <a:pt x="1219" y="219"/>
                        <a:pt x="0" y="4214"/>
                        <a:pt x="3691" y="7008"/>
                      </a:cubicBezTo>
                      <a:cubicBezTo>
                        <a:pt x="3789" y="7088"/>
                        <a:pt x="3895" y="7112"/>
                        <a:pt x="4007" y="7112"/>
                      </a:cubicBezTo>
                      <a:cubicBezTo>
                        <a:pt x="4108" y="7112"/>
                        <a:pt x="4213" y="7092"/>
                        <a:pt x="4318" y="7076"/>
                      </a:cubicBezTo>
                      <a:cubicBezTo>
                        <a:pt x="4809" y="6991"/>
                        <a:pt x="6231" y="6568"/>
                        <a:pt x="7247" y="5772"/>
                      </a:cubicBezTo>
                      <a:cubicBezTo>
                        <a:pt x="9109" y="4367"/>
                        <a:pt x="9905" y="2928"/>
                        <a:pt x="8635" y="1861"/>
                      </a:cubicBezTo>
                      <a:cubicBezTo>
                        <a:pt x="8250" y="1539"/>
                        <a:pt x="7850" y="1419"/>
                        <a:pt x="7466" y="1419"/>
                      </a:cubicBezTo>
                      <a:cubicBezTo>
                        <a:pt x="6317" y="1419"/>
                        <a:pt x="5317" y="2504"/>
                        <a:pt x="5317" y="2504"/>
                      </a:cubicBezTo>
                      <a:cubicBezTo>
                        <a:pt x="5317" y="2504"/>
                        <a:pt x="4850" y="1"/>
                        <a:pt x="2963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39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" name="Google Shape;18;p1"/>
                <p:cNvSpPr/>
                <p:nvPr/>
              </p:nvSpPr>
              <p:spPr>
                <a:xfrm rot="-1178470">
                  <a:off x="6348654" y="5983749"/>
                  <a:ext cx="2766816" cy="1984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05" h="7112" extrusionOk="0">
                      <a:moveTo>
                        <a:pt x="2963" y="1"/>
                      </a:moveTo>
                      <a:cubicBezTo>
                        <a:pt x="2881" y="1"/>
                        <a:pt x="2797" y="6"/>
                        <a:pt x="2709" y="16"/>
                      </a:cubicBezTo>
                      <a:cubicBezTo>
                        <a:pt x="1219" y="219"/>
                        <a:pt x="0" y="4214"/>
                        <a:pt x="3691" y="7008"/>
                      </a:cubicBezTo>
                      <a:cubicBezTo>
                        <a:pt x="3789" y="7088"/>
                        <a:pt x="3895" y="7112"/>
                        <a:pt x="4007" y="7112"/>
                      </a:cubicBezTo>
                      <a:cubicBezTo>
                        <a:pt x="4108" y="7112"/>
                        <a:pt x="4213" y="7092"/>
                        <a:pt x="4318" y="7076"/>
                      </a:cubicBezTo>
                      <a:cubicBezTo>
                        <a:pt x="4809" y="6991"/>
                        <a:pt x="6231" y="6568"/>
                        <a:pt x="7247" y="5772"/>
                      </a:cubicBezTo>
                      <a:cubicBezTo>
                        <a:pt x="9109" y="4367"/>
                        <a:pt x="9905" y="2928"/>
                        <a:pt x="8635" y="1861"/>
                      </a:cubicBezTo>
                      <a:cubicBezTo>
                        <a:pt x="8250" y="1539"/>
                        <a:pt x="7850" y="1419"/>
                        <a:pt x="7466" y="1419"/>
                      </a:cubicBezTo>
                      <a:cubicBezTo>
                        <a:pt x="6317" y="1419"/>
                        <a:pt x="5317" y="2504"/>
                        <a:pt x="5317" y="2504"/>
                      </a:cubicBezTo>
                      <a:cubicBezTo>
                        <a:pt x="5317" y="2504"/>
                        <a:pt x="4850" y="1"/>
                        <a:pt x="2963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39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" name="Google Shape;19;p1"/>
                <p:cNvSpPr/>
                <p:nvPr/>
              </p:nvSpPr>
              <p:spPr>
                <a:xfrm rot="-1178470">
                  <a:off x="10713604" y="5983749"/>
                  <a:ext cx="2766816" cy="1984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05" h="7112" extrusionOk="0">
                      <a:moveTo>
                        <a:pt x="2963" y="1"/>
                      </a:moveTo>
                      <a:cubicBezTo>
                        <a:pt x="2881" y="1"/>
                        <a:pt x="2797" y="6"/>
                        <a:pt x="2709" y="16"/>
                      </a:cubicBezTo>
                      <a:cubicBezTo>
                        <a:pt x="1219" y="219"/>
                        <a:pt x="0" y="4214"/>
                        <a:pt x="3691" y="7008"/>
                      </a:cubicBezTo>
                      <a:cubicBezTo>
                        <a:pt x="3789" y="7088"/>
                        <a:pt x="3895" y="7112"/>
                        <a:pt x="4007" y="7112"/>
                      </a:cubicBezTo>
                      <a:cubicBezTo>
                        <a:pt x="4108" y="7112"/>
                        <a:pt x="4213" y="7092"/>
                        <a:pt x="4318" y="7076"/>
                      </a:cubicBezTo>
                      <a:cubicBezTo>
                        <a:pt x="4809" y="6991"/>
                        <a:pt x="6231" y="6568"/>
                        <a:pt x="7247" y="5772"/>
                      </a:cubicBezTo>
                      <a:cubicBezTo>
                        <a:pt x="9109" y="4367"/>
                        <a:pt x="9905" y="2928"/>
                        <a:pt x="8635" y="1861"/>
                      </a:cubicBezTo>
                      <a:cubicBezTo>
                        <a:pt x="8250" y="1539"/>
                        <a:pt x="7850" y="1419"/>
                        <a:pt x="7466" y="1419"/>
                      </a:cubicBezTo>
                      <a:cubicBezTo>
                        <a:pt x="6317" y="1419"/>
                        <a:pt x="5317" y="2504"/>
                        <a:pt x="5317" y="2504"/>
                      </a:cubicBezTo>
                      <a:cubicBezTo>
                        <a:pt x="5317" y="2504"/>
                        <a:pt x="4850" y="1"/>
                        <a:pt x="2963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39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20" name="Google Shape;20;p1"/>
            <p:cNvGrpSpPr/>
            <p:nvPr/>
          </p:nvGrpSpPr>
          <p:grpSpPr>
            <a:xfrm>
              <a:off x="-2510213" y="6689344"/>
              <a:ext cx="13816274" cy="1873974"/>
              <a:chOff x="-6999023" y="5576304"/>
              <a:chExt cx="19896708" cy="2698695"/>
            </a:xfrm>
          </p:grpSpPr>
          <p:grpSp>
            <p:nvGrpSpPr>
              <p:cNvPr id="21" name="Google Shape;21;p1"/>
              <p:cNvGrpSpPr/>
              <p:nvPr/>
            </p:nvGrpSpPr>
            <p:grpSpPr>
              <a:xfrm>
                <a:off x="-6999023" y="5576304"/>
                <a:ext cx="18022938" cy="2433204"/>
                <a:chOff x="-6999239" y="5576483"/>
                <a:chExt cx="20732702" cy="2799039"/>
              </a:xfrm>
            </p:grpSpPr>
            <p:sp>
              <p:nvSpPr>
                <p:cNvPr id="22" name="Google Shape;22;p1"/>
                <p:cNvSpPr/>
                <p:nvPr/>
              </p:nvSpPr>
              <p:spPr>
                <a:xfrm rot="-1178470">
                  <a:off x="-6746196" y="5983749"/>
                  <a:ext cx="2766816" cy="1984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05" h="7112" extrusionOk="0">
                      <a:moveTo>
                        <a:pt x="2963" y="1"/>
                      </a:moveTo>
                      <a:cubicBezTo>
                        <a:pt x="2881" y="1"/>
                        <a:pt x="2797" y="6"/>
                        <a:pt x="2709" y="16"/>
                      </a:cubicBezTo>
                      <a:cubicBezTo>
                        <a:pt x="1219" y="219"/>
                        <a:pt x="0" y="4214"/>
                        <a:pt x="3691" y="7008"/>
                      </a:cubicBezTo>
                      <a:cubicBezTo>
                        <a:pt x="3789" y="7088"/>
                        <a:pt x="3895" y="7112"/>
                        <a:pt x="4007" y="7112"/>
                      </a:cubicBezTo>
                      <a:cubicBezTo>
                        <a:pt x="4108" y="7112"/>
                        <a:pt x="4213" y="7092"/>
                        <a:pt x="4318" y="7076"/>
                      </a:cubicBezTo>
                      <a:cubicBezTo>
                        <a:pt x="4809" y="6991"/>
                        <a:pt x="6231" y="6568"/>
                        <a:pt x="7247" y="5772"/>
                      </a:cubicBezTo>
                      <a:cubicBezTo>
                        <a:pt x="9109" y="4367"/>
                        <a:pt x="9905" y="2928"/>
                        <a:pt x="8635" y="1861"/>
                      </a:cubicBezTo>
                      <a:cubicBezTo>
                        <a:pt x="8250" y="1539"/>
                        <a:pt x="7850" y="1419"/>
                        <a:pt x="7466" y="1419"/>
                      </a:cubicBezTo>
                      <a:cubicBezTo>
                        <a:pt x="6317" y="1419"/>
                        <a:pt x="5317" y="2504"/>
                        <a:pt x="5317" y="2504"/>
                      </a:cubicBezTo>
                      <a:cubicBezTo>
                        <a:pt x="5317" y="2504"/>
                        <a:pt x="4850" y="1"/>
                        <a:pt x="2963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39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" name="Google Shape;23;p1"/>
                <p:cNvSpPr/>
                <p:nvPr/>
              </p:nvSpPr>
              <p:spPr>
                <a:xfrm rot="-1178470">
                  <a:off x="-2381246" y="5983749"/>
                  <a:ext cx="2766816" cy="1984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05" h="7112" extrusionOk="0">
                      <a:moveTo>
                        <a:pt x="2963" y="1"/>
                      </a:moveTo>
                      <a:cubicBezTo>
                        <a:pt x="2881" y="1"/>
                        <a:pt x="2797" y="6"/>
                        <a:pt x="2709" y="16"/>
                      </a:cubicBezTo>
                      <a:cubicBezTo>
                        <a:pt x="1219" y="219"/>
                        <a:pt x="0" y="4214"/>
                        <a:pt x="3691" y="7008"/>
                      </a:cubicBezTo>
                      <a:cubicBezTo>
                        <a:pt x="3789" y="7088"/>
                        <a:pt x="3895" y="7112"/>
                        <a:pt x="4007" y="7112"/>
                      </a:cubicBezTo>
                      <a:cubicBezTo>
                        <a:pt x="4108" y="7112"/>
                        <a:pt x="4213" y="7092"/>
                        <a:pt x="4318" y="7076"/>
                      </a:cubicBezTo>
                      <a:cubicBezTo>
                        <a:pt x="4809" y="6991"/>
                        <a:pt x="6231" y="6568"/>
                        <a:pt x="7247" y="5772"/>
                      </a:cubicBezTo>
                      <a:cubicBezTo>
                        <a:pt x="9109" y="4367"/>
                        <a:pt x="9905" y="2928"/>
                        <a:pt x="8635" y="1861"/>
                      </a:cubicBezTo>
                      <a:cubicBezTo>
                        <a:pt x="8250" y="1539"/>
                        <a:pt x="7850" y="1419"/>
                        <a:pt x="7466" y="1419"/>
                      </a:cubicBezTo>
                      <a:cubicBezTo>
                        <a:pt x="6317" y="1419"/>
                        <a:pt x="5317" y="2504"/>
                        <a:pt x="5317" y="2504"/>
                      </a:cubicBezTo>
                      <a:cubicBezTo>
                        <a:pt x="5317" y="2504"/>
                        <a:pt x="4850" y="1"/>
                        <a:pt x="2963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39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" name="Google Shape;24;p1"/>
                <p:cNvSpPr/>
                <p:nvPr/>
              </p:nvSpPr>
              <p:spPr>
                <a:xfrm rot="-1178470">
                  <a:off x="1983704" y="5983749"/>
                  <a:ext cx="2766816" cy="1984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05" h="7112" extrusionOk="0">
                      <a:moveTo>
                        <a:pt x="2963" y="1"/>
                      </a:moveTo>
                      <a:cubicBezTo>
                        <a:pt x="2881" y="1"/>
                        <a:pt x="2797" y="6"/>
                        <a:pt x="2709" y="16"/>
                      </a:cubicBezTo>
                      <a:cubicBezTo>
                        <a:pt x="1219" y="219"/>
                        <a:pt x="0" y="4214"/>
                        <a:pt x="3691" y="7008"/>
                      </a:cubicBezTo>
                      <a:cubicBezTo>
                        <a:pt x="3789" y="7088"/>
                        <a:pt x="3895" y="7112"/>
                        <a:pt x="4007" y="7112"/>
                      </a:cubicBezTo>
                      <a:cubicBezTo>
                        <a:pt x="4108" y="7112"/>
                        <a:pt x="4213" y="7092"/>
                        <a:pt x="4318" y="7076"/>
                      </a:cubicBezTo>
                      <a:cubicBezTo>
                        <a:pt x="4809" y="6991"/>
                        <a:pt x="6231" y="6568"/>
                        <a:pt x="7247" y="5772"/>
                      </a:cubicBezTo>
                      <a:cubicBezTo>
                        <a:pt x="9109" y="4367"/>
                        <a:pt x="9905" y="2928"/>
                        <a:pt x="8635" y="1861"/>
                      </a:cubicBezTo>
                      <a:cubicBezTo>
                        <a:pt x="8250" y="1539"/>
                        <a:pt x="7850" y="1419"/>
                        <a:pt x="7466" y="1419"/>
                      </a:cubicBezTo>
                      <a:cubicBezTo>
                        <a:pt x="6317" y="1419"/>
                        <a:pt x="5317" y="2504"/>
                        <a:pt x="5317" y="2504"/>
                      </a:cubicBezTo>
                      <a:cubicBezTo>
                        <a:pt x="5317" y="2504"/>
                        <a:pt x="4850" y="1"/>
                        <a:pt x="2963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39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" name="Google Shape;25;p1"/>
                <p:cNvSpPr/>
                <p:nvPr/>
              </p:nvSpPr>
              <p:spPr>
                <a:xfrm rot="-1178470">
                  <a:off x="6348654" y="5983749"/>
                  <a:ext cx="2766816" cy="1984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05" h="7112" extrusionOk="0">
                      <a:moveTo>
                        <a:pt x="2963" y="1"/>
                      </a:moveTo>
                      <a:cubicBezTo>
                        <a:pt x="2881" y="1"/>
                        <a:pt x="2797" y="6"/>
                        <a:pt x="2709" y="16"/>
                      </a:cubicBezTo>
                      <a:cubicBezTo>
                        <a:pt x="1219" y="219"/>
                        <a:pt x="0" y="4214"/>
                        <a:pt x="3691" y="7008"/>
                      </a:cubicBezTo>
                      <a:cubicBezTo>
                        <a:pt x="3789" y="7088"/>
                        <a:pt x="3895" y="7112"/>
                        <a:pt x="4007" y="7112"/>
                      </a:cubicBezTo>
                      <a:cubicBezTo>
                        <a:pt x="4108" y="7112"/>
                        <a:pt x="4213" y="7092"/>
                        <a:pt x="4318" y="7076"/>
                      </a:cubicBezTo>
                      <a:cubicBezTo>
                        <a:pt x="4809" y="6991"/>
                        <a:pt x="6231" y="6568"/>
                        <a:pt x="7247" y="5772"/>
                      </a:cubicBezTo>
                      <a:cubicBezTo>
                        <a:pt x="9109" y="4367"/>
                        <a:pt x="9905" y="2928"/>
                        <a:pt x="8635" y="1861"/>
                      </a:cubicBezTo>
                      <a:cubicBezTo>
                        <a:pt x="8250" y="1539"/>
                        <a:pt x="7850" y="1419"/>
                        <a:pt x="7466" y="1419"/>
                      </a:cubicBezTo>
                      <a:cubicBezTo>
                        <a:pt x="6317" y="1419"/>
                        <a:pt x="5317" y="2504"/>
                        <a:pt x="5317" y="2504"/>
                      </a:cubicBezTo>
                      <a:cubicBezTo>
                        <a:pt x="5317" y="2504"/>
                        <a:pt x="4850" y="1"/>
                        <a:pt x="2963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39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" name="Google Shape;26;p1"/>
                <p:cNvSpPr/>
                <p:nvPr/>
              </p:nvSpPr>
              <p:spPr>
                <a:xfrm rot="-1178470">
                  <a:off x="10713604" y="5983749"/>
                  <a:ext cx="2766816" cy="1984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05" h="7112" extrusionOk="0">
                      <a:moveTo>
                        <a:pt x="2963" y="1"/>
                      </a:moveTo>
                      <a:cubicBezTo>
                        <a:pt x="2881" y="1"/>
                        <a:pt x="2797" y="6"/>
                        <a:pt x="2709" y="16"/>
                      </a:cubicBezTo>
                      <a:cubicBezTo>
                        <a:pt x="1219" y="219"/>
                        <a:pt x="0" y="4214"/>
                        <a:pt x="3691" y="7008"/>
                      </a:cubicBezTo>
                      <a:cubicBezTo>
                        <a:pt x="3789" y="7088"/>
                        <a:pt x="3895" y="7112"/>
                        <a:pt x="4007" y="7112"/>
                      </a:cubicBezTo>
                      <a:cubicBezTo>
                        <a:pt x="4108" y="7112"/>
                        <a:pt x="4213" y="7092"/>
                        <a:pt x="4318" y="7076"/>
                      </a:cubicBezTo>
                      <a:cubicBezTo>
                        <a:pt x="4809" y="6991"/>
                        <a:pt x="6231" y="6568"/>
                        <a:pt x="7247" y="5772"/>
                      </a:cubicBezTo>
                      <a:cubicBezTo>
                        <a:pt x="9109" y="4367"/>
                        <a:pt x="9905" y="2928"/>
                        <a:pt x="8635" y="1861"/>
                      </a:cubicBezTo>
                      <a:cubicBezTo>
                        <a:pt x="8250" y="1539"/>
                        <a:pt x="7850" y="1419"/>
                        <a:pt x="7466" y="1419"/>
                      </a:cubicBezTo>
                      <a:cubicBezTo>
                        <a:pt x="6317" y="1419"/>
                        <a:pt x="5317" y="2504"/>
                        <a:pt x="5317" y="2504"/>
                      </a:cubicBezTo>
                      <a:cubicBezTo>
                        <a:pt x="5317" y="2504"/>
                        <a:pt x="4850" y="1"/>
                        <a:pt x="2963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39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7" name="Google Shape;27;p1"/>
              <p:cNvGrpSpPr/>
              <p:nvPr/>
            </p:nvGrpSpPr>
            <p:grpSpPr>
              <a:xfrm rot="10800000" flipH="1">
                <a:off x="-5125254" y="5841794"/>
                <a:ext cx="18022938" cy="2433204"/>
                <a:chOff x="-6999239" y="5576483"/>
                <a:chExt cx="20732702" cy="2799039"/>
              </a:xfrm>
            </p:grpSpPr>
            <p:sp>
              <p:nvSpPr>
                <p:cNvPr id="28" name="Google Shape;28;p1"/>
                <p:cNvSpPr/>
                <p:nvPr/>
              </p:nvSpPr>
              <p:spPr>
                <a:xfrm rot="-1178470">
                  <a:off x="-6746196" y="5983749"/>
                  <a:ext cx="2766816" cy="1984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05" h="7112" extrusionOk="0">
                      <a:moveTo>
                        <a:pt x="2963" y="1"/>
                      </a:moveTo>
                      <a:cubicBezTo>
                        <a:pt x="2881" y="1"/>
                        <a:pt x="2797" y="6"/>
                        <a:pt x="2709" y="16"/>
                      </a:cubicBezTo>
                      <a:cubicBezTo>
                        <a:pt x="1219" y="219"/>
                        <a:pt x="0" y="4214"/>
                        <a:pt x="3691" y="7008"/>
                      </a:cubicBezTo>
                      <a:cubicBezTo>
                        <a:pt x="3789" y="7088"/>
                        <a:pt x="3895" y="7112"/>
                        <a:pt x="4007" y="7112"/>
                      </a:cubicBezTo>
                      <a:cubicBezTo>
                        <a:pt x="4108" y="7112"/>
                        <a:pt x="4213" y="7092"/>
                        <a:pt x="4318" y="7076"/>
                      </a:cubicBezTo>
                      <a:cubicBezTo>
                        <a:pt x="4809" y="6991"/>
                        <a:pt x="6231" y="6568"/>
                        <a:pt x="7247" y="5772"/>
                      </a:cubicBezTo>
                      <a:cubicBezTo>
                        <a:pt x="9109" y="4367"/>
                        <a:pt x="9905" y="2928"/>
                        <a:pt x="8635" y="1861"/>
                      </a:cubicBezTo>
                      <a:cubicBezTo>
                        <a:pt x="8250" y="1539"/>
                        <a:pt x="7850" y="1419"/>
                        <a:pt x="7466" y="1419"/>
                      </a:cubicBezTo>
                      <a:cubicBezTo>
                        <a:pt x="6317" y="1419"/>
                        <a:pt x="5317" y="2504"/>
                        <a:pt x="5317" y="2504"/>
                      </a:cubicBezTo>
                      <a:cubicBezTo>
                        <a:pt x="5317" y="2504"/>
                        <a:pt x="4850" y="1"/>
                        <a:pt x="2963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39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" name="Google Shape;29;p1"/>
                <p:cNvSpPr/>
                <p:nvPr/>
              </p:nvSpPr>
              <p:spPr>
                <a:xfrm rot="-1178470">
                  <a:off x="-2381246" y="5983749"/>
                  <a:ext cx="2766816" cy="1984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05" h="7112" extrusionOk="0">
                      <a:moveTo>
                        <a:pt x="2963" y="1"/>
                      </a:moveTo>
                      <a:cubicBezTo>
                        <a:pt x="2881" y="1"/>
                        <a:pt x="2797" y="6"/>
                        <a:pt x="2709" y="16"/>
                      </a:cubicBezTo>
                      <a:cubicBezTo>
                        <a:pt x="1219" y="219"/>
                        <a:pt x="0" y="4214"/>
                        <a:pt x="3691" y="7008"/>
                      </a:cubicBezTo>
                      <a:cubicBezTo>
                        <a:pt x="3789" y="7088"/>
                        <a:pt x="3895" y="7112"/>
                        <a:pt x="4007" y="7112"/>
                      </a:cubicBezTo>
                      <a:cubicBezTo>
                        <a:pt x="4108" y="7112"/>
                        <a:pt x="4213" y="7092"/>
                        <a:pt x="4318" y="7076"/>
                      </a:cubicBezTo>
                      <a:cubicBezTo>
                        <a:pt x="4809" y="6991"/>
                        <a:pt x="6231" y="6568"/>
                        <a:pt x="7247" y="5772"/>
                      </a:cubicBezTo>
                      <a:cubicBezTo>
                        <a:pt x="9109" y="4367"/>
                        <a:pt x="9905" y="2928"/>
                        <a:pt x="8635" y="1861"/>
                      </a:cubicBezTo>
                      <a:cubicBezTo>
                        <a:pt x="8250" y="1539"/>
                        <a:pt x="7850" y="1419"/>
                        <a:pt x="7466" y="1419"/>
                      </a:cubicBezTo>
                      <a:cubicBezTo>
                        <a:pt x="6317" y="1419"/>
                        <a:pt x="5317" y="2504"/>
                        <a:pt x="5317" y="2504"/>
                      </a:cubicBezTo>
                      <a:cubicBezTo>
                        <a:pt x="5317" y="2504"/>
                        <a:pt x="4850" y="1"/>
                        <a:pt x="2963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39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" name="Google Shape;30;p1"/>
                <p:cNvSpPr/>
                <p:nvPr/>
              </p:nvSpPr>
              <p:spPr>
                <a:xfrm rot="-1178470">
                  <a:off x="1983704" y="5983749"/>
                  <a:ext cx="2766816" cy="1984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05" h="7112" extrusionOk="0">
                      <a:moveTo>
                        <a:pt x="2963" y="1"/>
                      </a:moveTo>
                      <a:cubicBezTo>
                        <a:pt x="2881" y="1"/>
                        <a:pt x="2797" y="6"/>
                        <a:pt x="2709" y="16"/>
                      </a:cubicBezTo>
                      <a:cubicBezTo>
                        <a:pt x="1219" y="219"/>
                        <a:pt x="0" y="4214"/>
                        <a:pt x="3691" y="7008"/>
                      </a:cubicBezTo>
                      <a:cubicBezTo>
                        <a:pt x="3789" y="7088"/>
                        <a:pt x="3895" y="7112"/>
                        <a:pt x="4007" y="7112"/>
                      </a:cubicBezTo>
                      <a:cubicBezTo>
                        <a:pt x="4108" y="7112"/>
                        <a:pt x="4213" y="7092"/>
                        <a:pt x="4318" y="7076"/>
                      </a:cubicBezTo>
                      <a:cubicBezTo>
                        <a:pt x="4809" y="6991"/>
                        <a:pt x="6231" y="6568"/>
                        <a:pt x="7247" y="5772"/>
                      </a:cubicBezTo>
                      <a:cubicBezTo>
                        <a:pt x="9109" y="4367"/>
                        <a:pt x="9905" y="2928"/>
                        <a:pt x="8635" y="1861"/>
                      </a:cubicBezTo>
                      <a:cubicBezTo>
                        <a:pt x="8250" y="1539"/>
                        <a:pt x="7850" y="1419"/>
                        <a:pt x="7466" y="1419"/>
                      </a:cubicBezTo>
                      <a:cubicBezTo>
                        <a:pt x="6317" y="1419"/>
                        <a:pt x="5317" y="2504"/>
                        <a:pt x="5317" y="2504"/>
                      </a:cubicBezTo>
                      <a:cubicBezTo>
                        <a:pt x="5317" y="2504"/>
                        <a:pt x="4850" y="1"/>
                        <a:pt x="2963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39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" name="Google Shape;31;p1"/>
                <p:cNvSpPr/>
                <p:nvPr/>
              </p:nvSpPr>
              <p:spPr>
                <a:xfrm rot="-1178470">
                  <a:off x="6348654" y="5983749"/>
                  <a:ext cx="2766816" cy="1984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05" h="7112" extrusionOk="0">
                      <a:moveTo>
                        <a:pt x="2963" y="1"/>
                      </a:moveTo>
                      <a:cubicBezTo>
                        <a:pt x="2881" y="1"/>
                        <a:pt x="2797" y="6"/>
                        <a:pt x="2709" y="16"/>
                      </a:cubicBezTo>
                      <a:cubicBezTo>
                        <a:pt x="1219" y="219"/>
                        <a:pt x="0" y="4214"/>
                        <a:pt x="3691" y="7008"/>
                      </a:cubicBezTo>
                      <a:cubicBezTo>
                        <a:pt x="3789" y="7088"/>
                        <a:pt x="3895" y="7112"/>
                        <a:pt x="4007" y="7112"/>
                      </a:cubicBezTo>
                      <a:cubicBezTo>
                        <a:pt x="4108" y="7112"/>
                        <a:pt x="4213" y="7092"/>
                        <a:pt x="4318" y="7076"/>
                      </a:cubicBezTo>
                      <a:cubicBezTo>
                        <a:pt x="4809" y="6991"/>
                        <a:pt x="6231" y="6568"/>
                        <a:pt x="7247" y="5772"/>
                      </a:cubicBezTo>
                      <a:cubicBezTo>
                        <a:pt x="9109" y="4367"/>
                        <a:pt x="9905" y="2928"/>
                        <a:pt x="8635" y="1861"/>
                      </a:cubicBezTo>
                      <a:cubicBezTo>
                        <a:pt x="8250" y="1539"/>
                        <a:pt x="7850" y="1419"/>
                        <a:pt x="7466" y="1419"/>
                      </a:cubicBezTo>
                      <a:cubicBezTo>
                        <a:pt x="6317" y="1419"/>
                        <a:pt x="5317" y="2504"/>
                        <a:pt x="5317" y="2504"/>
                      </a:cubicBezTo>
                      <a:cubicBezTo>
                        <a:pt x="5317" y="2504"/>
                        <a:pt x="4850" y="1"/>
                        <a:pt x="2963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39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" name="Google Shape;32;p1"/>
                <p:cNvSpPr/>
                <p:nvPr/>
              </p:nvSpPr>
              <p:spPr>
                <a:xfrm rot="-1178470">
                  <a:off x="10713604" y="5983749"/>
                  <a:ext cx="2766816" cy="1984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05" h="7112" extrusionOk="0">
                      <a:moveTo>
                        <a:pt x="2963" y="1"/>
                      </a:moveTo>
                      <a:cubicBezTo>
                        <a:pt x="2881" y="1"/>
                        <a:pt x="2797" y="6"/>
                        <a:pt x="2709" y="16"/>
                      </a:cubicBezTo>
                      <a:cubicBezTo>
                        <a:pt x="1219" y="219"/>
                        <a:pt x="0" y="4214"/>
                        <a:pt x="3691" y="7008"/>
                      </a:cubicBezTo>
                      <a:cubicBezTo>
                        <a:pt x="3789" y="7088"/>
                        <a:pt x="3895" y="7112"/>
                        <a:pt x="4007" y="7112"/>
                      </a:cubicBezTo>
                      <a:cubicBezTo>
                        <a:pt x="4108" y="7112"/>
                        <a:pt x="4213" y="7092"/>
                        <a:pt x="4318" y="7076"/>
                      </a:cubicBezTo>
                      <a:cubicBezTo>
                        <a:pt x="4809" y="6991"/>
                        <a:pt x="6231" y="6568"/>
                        <a:pt x="7247" y="5772"/>
                      </a:cubicBezTo>
                      <a:cubicBezTo>
                        <a:pt x="9109" y="4367"/>
                        <a:pt x="9905" y="2928"/>
                        <a:pt x="8635" y="1861"/>
                      </a:cubicBezTo>
                      <a:cubicBezTo>
                        <a:pt x="8250" y="1539"/>
                        <a:pt x="7850" y="1419"/>
                        <a:pt x="7466" y="1419"/>
                      </a:cubicBezTo>
                      <a:cubicBezTo>
                        <a:pt x="6317" y="1419"/>
                        <a:pt x="5317" y="2504"/>
                        <a:pt x="5317" y="2504"/>
                      </a:cubicBezTo>
                      <a:cubicBezTo>
                        <a:pt x="5317" y="2504"/>
                        <a:pt x="4850" y="1"/>
                        <a:pt x="2963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39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33" name="Google Shape;33;p1"/>
            <p:cNvGrpSpPr/>
            <p:nvPr/>
          </p:nvGrpSpPr>
          <p:grpSpPr>
            <a:xfrm>
              <a:off x="-2466375" y="7798769"/>
              <a:ext cx="13816274" cy="1873974"/>
              <a:chOff x="-6999023" y="5576304"/>
              <a:chExt cx="19896708" cy="2698695"/>
            </a:xfrm>
          </p:grpSpPr>
          <p:grpSp>
            <p:nvGrpSpPr>
              <p:cNvPr id="34" name="Google Shape;34;p1"/>
              <p:cNvGrpSpPr/>
              <p:nvPr/>
            </p:nvGrpSpPr>
            <p:grpSpPr>
              <a:xfrm>
                <a:off x="-6999023" y="5576304"/>
                <a:ext cx="18022938" cy="2433204"/>
                <a:chOff x="-6999239" y="5576483"/>
                <a:chExt cx="20732702" cy="2799039"/>
              </a:xfrm>
            </p:grpSpPr>
            <p:sp>
              <p:nvSpPr>
                <p:cNvPr id="35" name="Google Shape;35;p1"/>
                <p:cNvSpPr/>
                <p:nvPr/>
              </p:nvSpPr>
              <p:spPr>
                <a:xfrm rot="-1178470">
                  <a:off x="-6746196" y="5983749"/>
                  <a:ext cx="2766816" cy="1984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05" h="7112" extrusionOk="0">
                      <a:moveTo>
                        <a:pt x="2963" y="1"/>
                      </a:moveTo>
                      <a:cubicBezTo>
                        <a:pt x="2881" y="1"/>
                        <a:pt x="2797" y="6"/>
                        <a:pt x="2709" y="16"/>
                      </a:cubicBezTo>
                      <a:cubicBezTo>
                        <a:pt x="1219" y="219"/>
                        <a:pt x="0" y="4214"/>
                        <a:pt x="3691" y="7008"/>
                      </a:cubicBezTo>
                      <a:cubicBezTo>
                        <a:pt x="3789" y="7088"/>
                        <a:pt x="3895" y="7112"/>
                        <a:pt x="4007" y="7112"/>
                      </a:cubicBezTo>
                      <a:cubicBezTo>
                        <a:pt x="4108" y="7112"/>
                        <a:pt x="4213" y="7092"/>
                        <a:pt x="4318" y="7076"/>
                      </a:cubicBezTo>
                      <a:cubicBezTo>
                        <a:pt x="4809" y="6991"/>
                        <a:pt x="6231" y="6568"/>
                        <a:pt x="7247" y="5772"/>
                      </a:cubicBezTo>
                      <a:cubicBezTo>
                        <a:pt x="9109" y="4367"/>
                        <a:pt x="9905" y="2928"/>
                        <a:pt x="8635" y="1861"/>
                      </a:cubicBezTo>
                      <a:cubicBezTo>
                        <a:pt x="8250" y="1539"/>
                        <a:pt x="7850" y="1419"/>
                        <a:pt x="7466" y="1419"/>
                      </a:cubicBezTo>
                      <a:cubicBezTo>
                        <a:pt x="6317" y="1419"/>
                        <a:pt x="5317" y="2504"/>
                        <a:pt x="5317" y="2504"/>
                      </a:cubicBezTo>
                      <a:cubicBezTo>
                        <a:pt x="5317" y="2504"/>
                        <a:pt x="4850" y="1"/>
                        <a:pt x="2963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39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" name="Google Shape;36;p1"/>
                <p:cNvSpPr/>
                <p:nvPr/>
              </p:nvSpPr>
              <p:spPr>
                <a:xfrm rot="-1178470">
                  <a:off x="-2381246" y="5983749"/>
                  <a:ext cx="2766816" cy="1984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05" h="7112" extrusionOk="0">
                      <a:moveTo>
                        <a:pt x="2963" y="1"/>
                      </a:moveTo>
                      <a:cubicBezTo>
                        <a:pt x="2881" y="1"/>
                        <a:pt x="2797" y="6"/>
                        <a:pt x="2709" y="16"/>
                      </a:cubicBezTo>
                      <a:cubicBezTo>
                        <a:pt x="1219" y="219"/>
                        <a:pt x="0" y="4214"/>
                        <a:pt x="3691" y="7008"/>
                      </a:cubicBezTo>
                      <a:cubicBezTo>
                        <a:pt x="3789" y="7088"/>
                        <a:pt x="3895" y="7112"/>
                        <a:pt x="4007" y="7112"/>
                      </a:cubicBezTo>
                      <a:cubicBezTo>
                        <a:pt x="4108" y="7112"/>
                        <a:pt x="4213" y="7092"/>
                        <a:pt x="4318" y="7076"/>
                      </a:cubicBezTo>
                      <a:cubicBezTo>
                        <a:pt x="4809" y="6991"/>
                        <a:pt x="6231" y="6568"/>
                        <a:pt x="7247" y="5772"/>
                      </a:cubicBezTo>
                      <a:cubicBezTo>
                        <a:pt x="9109" y="4367"/>
                        <a:pt x="9905" y="2928"/>
                        <a:pt x="8635" y="1861"/>
                      </a:cubicBezTo>
                      <a:cubicBezTo>
                        <a:pt x="8250" y="1539"/>
                        <a:pt x="7850" y="1419"/>
                        <a:pt x="7466" y="1419"/>
                      </a:cubicBezTo>
                      <a:cubicBezTo>
                        <a:pt x="6317" y="1419"/>
                        <a:pt x="5317" y="2504"/>
                        <a:pt x="5317" y="2504"/>
                      </a:cubicBezTo>
                      <a:cubicBezTo>
                        <a:pt x="5317" y="2504"/>
                        <a:pt x="4850" y="1"/>
                        <a:pt x="2963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39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" name="Google Shape;37;p1"/>
                <p:cNvSpPr/>
                <p:nvPr/>
              </p:nvSpPr>
              <p:spPr>
                <a:xfrm rot="-1178470">
                  <a:off x="1983704" y="5983749"/>
                  <a:ext cx="2766816" cy="1984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05" h="7112" extrusionOk="0">
                      <a:moveTo>
                        <a:pt x="2963" y="1"/>
                      </a:moveTo>
                      <a:cubicBezTo>
                        <a:pt x="2881" y="1"/>
                        <a:pt x="2797" y="6"/>
                        <a:pt x="2709" y="16"/>
                      </a:cubicBezTo>
                      <a:cubicBezTo>
                        <a:pt x="1219" y="219"/>
                        <a:pt x="0" y="4214"/>
                        <a:pt x="3691" y="7008"/>
                      </a:cubicBezTo>
                      <a:cubicBezTo>
                        <a:pt x="3789" y="7088"/>
                        <a:pt x="3895" y="7112"/>
                        <a:pt x="4007" y="7112"/>
                      </a:cubicBezTo>
                      <a:cubicBezTo>
                        <a:pt x="4108" y="7112"/>
                        <a:pt x="4213" y="7092"/>
                        <a:pt x="4318" y="7076"/>
                      </a:cubicBezTo>
                      <a:cubicBezTo>
                        <a:pt x="4809" y="6991"/>
                        <a:pt x="6231" y="6568"/>
                        <a:pt x="7247" y="5772"/>
                      </a:cubicBezTo>
                      <a:cubicBezTo>
                        <a:pt x="9109" y="4367"/>
                        <a:pt x="9905" y="2928"/>
                        <a:pt x="8635" y="1861"/>
                      </a:cubicBezTo>
                      <a:cubicBezTo>
                        <a:pt x="8250" y="1539"/>
                        <a:pt x="7850" y="1419"/>
                        <a:pt x="7466" y="1419"/>
                      </a:cubicBezTo>
                      <a:cubicBezTo>
                        <a:pt x="6317" y="1419"/>
                        <a:pt x="5317" y="2504"/>
                        <a:pt x="5317" y="2504"/>
                      </a:cubicBezTo>
                      <a:cubicBezTo>
                        <a:pt x="5317" y="2504"/>
                        <a:pt x="4850" y="1"/>
                        <a:pt x="2963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39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" name="Google Shape;38;p1"/>
                <p:cNvSpPr/>
                <p:nvPr/>
              </p:nvSpPr>
              <p:spPr>
                <a:xfrm rot="-1178470">
                  <a:off x="6348654" y="5983749"/>
                  <a:ext cx="2766816" cy="1984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05" h="7112" extrusionOk="0">
                      <a:moveTo>
                        <a:pt x="2963" y="1"/>
                      </a:moveTo>
                      <a:cubicBezTo>
                        <a:pt x="2881" y="1"/>
                        <a:pt x="2797" y="6"/>
                        <a:pt x="2709" y="16"/>
                      </a:cubicBezTo>
                      <a:cubicBezTo>
                        <a:pt x="1219" y="219"/>
                        <a:pt x="0" y="4214"/>
                        <a:pt x="3691" y="7008"/>
                      </a:cubicBezTo>
                      <a:cubicBezTo>
                        <a:pt x="3789" y="7088"/>
                        <a:pt x="3895" y="7112"/>
                        <a:pt x="4007" y="7112"/>
                      </a:cubicBezTo>
                      <a:cubicBezTo>
                        <a:pt x="4108" y="7112"/>
                        <a:pt x="4213" y="7092"/>
                        <a:pt x="4318" y="7076"/>
                      </a:cubicBezTo>
                      <a:cubicBezTo>
                        <a:pt x="4809" y="6991"/>
                        <a:pt x="6231" y="6568"/>
                        <a:pt x="7247" y="5772"/>
                      </a:cubicBezTo>
                      <a:cubicBezTo>
                        <a:pt x="9109" y="4367"/>
                        <a:pt x="9905" y="2928"/>
                        <a:pt x="8635" y="1861"/>
                      </a:cubicBezTo>
                      <a:cubicBezTo>
                        <a:pt x="8250" y="1539"/>
                        <a:pt x="7850" y="1419"/>
                        <a:pt x="7466" y="1419"/>
                      </a:cubicBezTo>
                      <a:cubicBezTo>
                        <a:pt x="6317" y="1419"/>
                        <a:pt x="5317" y="2504"/>
                        <a:pt x="5317" y="2504"/>
                      </a:cubicBezTo>
                      <a:cubicBezTo>
                        <a:pt x="5317" y="2504"/>
                        <a:pt x="4850" y="1"/>
                        <a:pt x="2963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39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" name="Google Shape;39;p1"/>
                <p:cNvSpPr/>
                <p:nvPr/>
              </p:nvSpPr>
              <p:spPr>
                <a:xfrm rot="-1178470">
                  <a:off x="10713604" y="5983749"/>
                  <a:ext cx="2766816" cy="1984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05" h="7112" extrusionOk="0">
                      <a:moveTo>
                        <a:pt x="2963" y="1"/>
                      </a:moveTo>
                      <a:cubicBezTo>
                        <a:pt x="2881" y="1"/>
                        <a:pt x="2797" y="6"/>
                        <a:pt x="2709" y="16"/>
                      </a:cubicBezTo>
                      <a:cubicBezTo>
                        <a:pt x="1219" y="219"/>
                        <a:pt x="0" y="4214"/>
                        <a:pt x="3691" y="7008"/>
                      </a:cubicBezTo>
                      <a:cubicBezTo>
                        <a:pt x="3789" y="7088"/>
                        <a:pt x="3895" y="7112"/>
                        <a:pt x="4007" y="7112"/>
                      </a:cubicBezTo>
                      <a:cubicBezTo>
                        <a:pt x="4108" y="7112"/>
                        <a:pt x="4213" y="7092"/>
                        <a:pt x="4318" y="7076"/>
                      </a:cubicBezTo>
                      <a:cubicBezTo>
                        <a:pt x="4809" y="6991"/>
                        <a:pt x="6231" y="6568"/>
                        <a:pt x="7247" y="5772"/>
                      </a:cubicBezTo>
                      <a:cubicBezTo>
                        <a:pt x="9109" y="4367"/>
                        <a:pt x="9905" y="2928"/>
                        <a:pt x="8635" y="1861"/>
                      </a:cubicBezTo>
                      <a:cubicBezTo>
                        <a:pt x="8250" y="1539"/>
                        <a:pt x="7850" y="1419"/>
                        <a:pt x="7466" y="1419"/>
                      </a:cubicBezTo>
                      <a:cubicBezTo>
                        <a:pt x="6317" y="1419"/>
                        <a:pt x="5317" y="2504"/>
                        <a:pt x="5317" y="2504"/>
                      </a:cubicBezTo>
                      <a:cubicBezTo>
                        <a:pt x="5317" y="2504"/>
                        <a:pt x="4850" y="1"/>
                        <a:pt x="2963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39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0" name="Google Shape;40;p1"/>
              <p:cNvGrpSpPr/>
              <p:nvPr/>
            </p:nvGrpSpPr>
            <p:grpSpPr>
              <a:xfrm rot="10800000" flipH="1">
                <a:off x="-5125254" y="5841794"/>
                <a:ext cx="18022938" cy="2433204"/>
                <a:chOff x="-6999239" y="5576483"/>
                <a:chExt cx="20732702" cy="2799039"/>
              </a:xfrm>
            </p:grpSpPr>
            <p:sp>
              <p:nvSpPr>
                <p:cNvPr id="41" name="Google Shape;41;p1"/>
                <p:cNvSpPr/>
                <p:nvPr/>
              </p:nvSpPr>
              <p:spPr>
                <a:xfrm rot="-1178470">
                  <a:off x="-6746196" y="5983749"/>
                  <a:ext cx="2766816" cy="1984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05" h="7112" extrusionOk="0">
                      <a:moveTo>
                        <a:pt x="2963" y="1"/>
                      </a:moveTo>
                      <a:cubicBezTo>
                        <a:pt x="2881" y="1"/>
                        <a:pt x="2797" y="6"/>
                        <a:pt x="2709" y="16"/>
                      </a:cubicBezTo>
                      <a:cubicBezTo>
                        <a:pt x="1219" y="219"/>
                        <a:pt x="0" y="4214"/>
                        <a:pt x="3691" y="7008"/>
                      </a:cubicBezTo>
                      <a:cubicBezTo>
                        <a:pt x="3789" y="7088"/>
                        <a:pt x="3895" y="7112"/>
                        <a:pt x="4007" y="7112"/>
                      </a:cubicBezTo>
                      <a:cubicBezTo>
                        <a:pt x="4108" y="7112"/>
                        <a:pt x="4213" y="7092"/>
                        <a:pt x="4318" y="7076"/>
                      </a:cubicBezTo>
                      <a:cubicBezTo>
                        <a:pt x="4809" y="6991"/>
                        <a:pt x="6231" y="6568"/>
                        <a:pt x="7247" y="5772"/>
                      </a:cubicBezTo>
                      <a:cubicBezTo>
                        <a:pt x="9109" y="4367"/>
                        <a:pt x="9905" y="2928"/>
                        <a:pt x="8635" y="1861"/>
                      </a:cubicBezTo>
                      <a:cubicBezTo>
                        <a:pt x="8250" y="1539"/>
                        <a:pt x="7850" y="1419"/>
                        <a:pt x="7466" y="1419"/>
                      </a:cubicBezTo>
                      <a:cubicBezTo>
                        <a:pt x="6317" y="1419"/>
                        <a:pt x="5317" y="2504"/>
                        <a:pt x="5317" y="2504"/>
                      </a:cubicBezTo>
                      <a:cubicBezTo>
                        <a:pt x="5317" y="2504"/>
                        <a:pt x="4850" y="1"/>
                        <a:pt x="2963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39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" name="Google Shape;42;p1"/>
                <p:cNvSpPr/>
                <p:nvPr/>
              </p:nvSpPr>
              <p:spPr>
                <a:xfrm rot="-1178470">
                  <a:off x="-2381246" y="5983749"/>
                  <a:ext cx="2766816" cy="1984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05" h="7112" extrusionOk="0">
                      <a:moveTo>
                        <a:pt x="2963" y="1"/>
                      </a:moveTo>
                      <a:cubicBezTo>
                        <a:pt x="2881" y="1"/>
                        <a:pt x="2797" y="6"/>
                        <a:pt x="2709" y="16"/>
                      </a:cubicBezTo>
                      <a:cubicBezTo>
                        <a:pt x="1219" y="219"/>
                        <a:pt x="0" y="4214"/>
                        <a:pt x="3691" y="7008"/>
                      </a:cubicBezTo>
                      <a:cubicBezTo>
                        <a:pt x="3789" y="7088"/>
                        <a:pt x="3895" y="7112"/>
                        <a:pt x="4007" y="7112"/>
                      </a:cubicBezTo>
                      <a:cubicBezTo>
                        <a:pt x="4108" y="7112"/>
                        <a:pt x="4213" y="7092"/>
                        <a:pt x="4318" y="7076"/>
                      </a:cubicBezTo>
                      <a:cubicBezTo>
                        <a:pt x="4809" y="6991"/>
                        <a:pt x="6231" y="6568"/>
                        <a:pt x="7247" y="5772"/>
                      </a:cubicBezTo>
                      <a:cubicBezTo>
                        <a:pt x="9109" y="4367"/>
                        <a:pt x="9905" y="2928"/>
                        <a:pt x="8635" y="1861"/>
                      </a:cubicBezTo>
                      <a:cubicBezTo>
                        <a:pt x="8250" y="1539"/>
                        <a:pt x="7850" y="1419"/>
                        <a:pt x="7466" y="1419"/>
                      </a:cubicBezTo>
                      <a:cubicBezTo>
                        <a:pt x="6317" y="1419"/>
                        <a:pt x="5317" y="2504"/>
                        <a:pt x="5317" y="2504"/>
                      </a:cubicBezTo>
                      <a:cubicBezTo>
                        <a:pt x="5317" y="2504"/>
                        <a:pt x="4850" y="1"/>
                        <a:pt x="2963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39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" name="Google Shape;43;p1"/>
                <p:cNvSpPr/>
                <p:nvPr/>
              </p:nvSpPr>
              <p:spPr>
                <a:xfrm rot="-1178470">
                  <a:off x="1983704" y="5983749"/>
                  <a:ext cx="2766816" cy="1984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05" h="7112" extrusionOk="0">
                      <a:moveTo>
                        <a:pt x="2963" y="1"/>
                      </a:moveTo>
                      <a:cubicBezTo>
                        <a:pt x="2881" y="1"/>
                        <a:pt x="2797" y="6"/>
                        <a:pt x="2709" y="16"/>
                      </a:cubicBezTo>
                      <a:cubicBezTo>
                        <a:pt x="1219" y="219"/>
                        <a:pt x="0" y="4214"/>
                        <a:pt x="3691" y="7008"/>
                      </a:cubicBezTo>
                      <a:cubicBezTo>
                        <a:pt x="3789" y="7088"/>
                        <a:pt x="3895" y="7112"/>
                        <a:pt x="4007" y="7112"/>
                      </a:cubicBezTo>
                      <a:cubicBezTo>
                        <a:pt x="4108" y="7112"/>
                        <a:pt x="4213" y="7092"/>
                        <a:pt x="4318" y="7076"/>
                      </a:cubicBezTo>
                      <a:cubicBezTo>
                        <a:pt x="4809" y="6991"/>
                        <a:pt x="6231" y="6568"/>
                        <a:pt x="7247" y="5772"/>
                      </a:cubicBezTo>
                      <a:cubicBezTo>
                        <a:pt x="9109" y="4367"/>
                        <a:pt x="9905" y="2928"/>
                        <a:pt x="8635" y="1861"/>
                      </a:cubicBezTo>
                      <a:cubicBezTo>
                        <a:pt x="8250" y="1539"/>
                        <a:pt x="7850" y="1419"/>
                        <a:pt x="7466" y="1419"/>
                      </a:cubicBezTo>
                      <a:cubicBezTo>
                        <a:pt x="6317" y="1419"/>
                        <a:pt x="5317" y="2504"/>
                        <a:pt x="5317" y="2504"/>
                      </a:cubicBezTo>
                      <a:cubicBezTo>
                        <a:pt x="5317" y="2504"/>
                        <a:pt x="4850" y="1"/>
                        <a:pt x="2963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39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" name="Google Shape;44;p1"/>
                <p:cNvSpPr/>
                <p:nvPr/>
              </p:nvSpPr>
              <p:spPr>
                <a:xfrm rot="-1178470">
                  <a:off x="6348654" y="5983749"/>
                  <a:ext cx="2766816" cy="1984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05" h="7112" extrusionOk="0">
                      <a:moveTo>
                        <a:pt x="2963" y="1"/>
                      </a:moveTo>
                      <a:cubicBezTo>
                        <a:pt x="2881" y="1"/>
                        <a:pt x="2797" y="6"/>
                        <a:pt x="2709" y="16"/>
                      </a:cubicBezTo>
                      <a:cubicBezTo>
                        <a:pt x="1219" y="219"/>
                        <a:pt x="0" y="4214"/>
                        <a:pt x="3691" y="7008"/>
                      </a:cubicBezTo>
                      <a:cubicBezTo>
                        <a:pt x="3789" y="7088"/>
                        <a:pt x="3895" y="7112"/>
                        <a:pt x="4007" y="7112"/>
                      </a:cubicBezTo>
                      <a:cubicBezTo>
                        <a:pt x="4108" y="7112"/>
                        <a:pt x="4213" y="7092"/>
                        <a:pt x="4318" y="7076"/>
                      </a:cubicBezTo>
                      <a:cubicBezTo>
                        <a:pt x="4809" y="6991"/>
                        <a:pt x="6231" y="6568"/>
                        <a:pt x="7247" y="5772"/>
                      </a:cubicBezTo>
                      <a:cubicBezTo>
                        <a:pt x="9109" y="4367"/>
                        <a:pt x="9905" y="2928"/>
                        <a:pt x="8635" y="1861"/>
                      </a:cubicBezTo>
                      <a:cubicBezTo>
                        <a:pt x="8250" y="1539"/>
                        <a:pt x="7850" y="1419"/>
                        <a:pt x="7466" y="1419"/>
                      </a:cubicBezTo>
                      <a:cubicBezTo>
                        <a:pt x="6317" y="1419"/>
                        <a:pt x="5317" y="2504"/>
                        <a:pt x="5317" y="2504"/>
                      </a:cubicBezTo>
                      <a:cubicBezTo>
                        <a:pt x="5317" y="2504"/>
                        <a:pt x="4850" y="1"/>
                        <a:pt x="2963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39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" name="Google Shape;45;p1"/>
                <p:cNvSpPr/>
                <p:nvPr/>
              </p:nvSpPr>
              <p:spPr>
                <a:xfrm rot="-1178470">
                  <a:off x="10713604" y="5983749"/>
                  <a:ext cx="2766816" cy="1984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05" h="7112" extrusionOk="0">
                      <a:moveTo>
                        <a:pt x="2963" y="1"/>
                      </a:moveTo>
                      <a:cubicBezTo>
                        <a:pt x="2881" y="1"/>
                        <a:pt x="2797" y="6"/>
                        <a:pt x="2709" y="16"/>
                      </a:cubicBezTo>
                      <a:cubicBezTo>
                        <a:pt x="1219" y="219"/>
                        <a:pt x="0" y="4214"/>
                        <a:pt x="3691" y="7008"/>
                      </a:cubicBezTo>
                      <a:cubicBezTo>
                        <a:pt x="3789" y="7088"/>
                        <a:pt x="3895" y="7112"/>
                        <a:pt x="4007" y="7112"/>
                      </a:cubicBezTo>
                      <a:cubicBezTo>
                        <a:pt x="4108" y="7112"/>
                        <a:pt x="4213" y="7092"/>
                        <a:pt x="4318" y="7076"/>
                      </a:cubicBezTo>
                      <a:cubicBezTo>
                        <a:pt x="4809" y="6991"/>
                        <a:pt x="6231" y="6568"/>
                        <a:pt x="7247" y="5772"/>
                      </a:cubicBezTo>
                      <a:cubicBezTo>
                        <a:pt x="9109" y="4367"/>
                        <a:pt x="9905" y="2928"/>
                        <a:pt x="8635" y="1861"/>
                      </a:cubicBezTo>
                      <a:cubicBezTo>
                        <a:pt x="8250" y="1539"/>
                        <a:pt x="7850" y="1419"/>
                        <a:pt x="7466" y="1419"/>
                      </a:cubicBezTo>
                      <a:cubicBezTo>
                        <a:pt x="6317" y="1419"/>
                        <a:pt x="5317" y="2504"/>
                        <a:pt x="5317" y="2504"/>
                      </a:cubicBezTo>
                      <a:cubicBezTo>
                        <a:pt x="5317" y="2504"/>
                        <a:pt x="4850" y="1"/>
                        <a:pt x="2963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39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46" name="Google Shape;46;p1"/>
            <p:cNvGrpSpPr/>
            <p:nvPr/>
          </p:nvGrpSpPr>
          <p:grpSpPr>
            <a:xfrm>
              <a:off x="-2554063" y="8910644"/>
              <a:ext cx="13816274" cy="1873974"/>
              <a:chOff x="-6999023" y="5576304"/>
              <a:chExt cx="19896708" cy="2698695"/>
            </a:xfrm>
          </p:grpSpPr>
          <p:grpSp>
            <p:nvGrpSpPr>
              <p:cNvPr id="47" name="Google Shape;47;p1"/>
              <p:cNvGrpSpPr/>
              <p:nvPr/>
            </p:nvGrpSpPr>
            <p:grpSpPr>
              <a:xfrm>
                <a:off x="-6999023" y="5576304"/>
                <a:ext cx="18022938" cy="2433204"/>
                <a:chOff x="-6999239" y="5576483"/>
                <a:chExt cx="20732702" cy="2799039"/>
              </a:xfrm>
            </p:grpSpPr>
            <p:sp>
              <p:nvSpPr>
                <p:cNvPr id="48" name="Google Shape;48;p1"/>
                <p:cNvSpPr/>
                <p:nvPr/>
              </p:nvSpPr>
              <p:spPr>
                <a:xfrm rot="-1178470">
                  <a:off x="-6746196" y="5983749"/>
                  <a:ext cx="2766816" cy="1984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05" h="7112" extrusionOk="0">
                      <a:moveTo>
                        <a:pt x="2963" y="1"/>
                      </a:moveTo>
                      <a:cubicBezTo>
                        <a:pt x="2881" y="1"/>
                        <a:pt x="2797" y="6"/>
                        <a:pt x="2709" y="16"/>
                      </a:cubicBezTo>
                      <a:cubicBezTo>
                        <a:pt x="1219" y="219"/>
                        <a:pt x="0" y="4214"/>
                        <a:pt x="3691" y="7008"/>
                      </a:cubicBezTo>
                      <a:cubicBezTo>
                        <a:pt x="3789" y="7088"/>
                        <a:pt x="3895" y="7112"/>
                        <a:pt x="4007" y="7112"/>
                      </a:cubicBezTo>
                      <a:cubicBezTo>
                        <a:pt x="4108" y="7112"/>
                        <a:pt x="4213" y="7092"/>
                        <a:pt x="4318" y="7076"/>
                      </a:cubicBezTo>
                      <a:cubicBezTo>
                        <a:pt x="4809" y="6991"/>
                        <a:pt x="6231" y="6568"/>
                        <a:pt x="7247" y="5772"/>
                      </a:cubicBezTo>
                      <a:cubicBezTo>
                        <a:pt x="9109" y="4367"/>
                        <a:pt x="9905" y="2928"/>
                        <a:pt x="8635" y="1861"/>
                      </a:cubicBezTo>
                      <a:cubicBezTo>
                        <a:pt x="8250" y="1539"/>
                        <a:pt x="7850" y="1419"/>
                        <a:pt x="7466" y="1419"/>
                      </a:cubicBezTo>
                      <a:cubicBezTo>
                        <a:pt x="6317" y="1419"/>
                        <a:pt x="5317" y="2504"/>
                        <a:pt x="5317" y="2504"/>
                      </a:cubicBezTo>
                      <a:cubicBezTo>
                        <a:pt x="5317" y="2504"/>
                        <a:pt x="4850" y="1"/>
                        <a:pt x="2963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39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" name="Google Shape;49;p1"/>
                <p:cNvSpPr/>
                <p:nvPr/>
              </p:nvSpPr>
              <p:spPr>
                <a:xfrm rot="-1178470">
                  <a:off x="-2381246" y="5983749"/>
                  <a:ext cx="2766816" cy="1984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05" h="7112" extrusionOk="0">
                      <a:moveTo>
                        <a:pt x="2963" y="1"/>
                      </a:moveTo>
                      <a:cubicBezTo>
                        <a:pt x="2881" y="1"/>
                        <a:pt x="2797" y="6"/>
                        <a:pt x="2709" y="16"/>
                      </a:cubicBezTo>
                      <a:cubicBezTo>
                        <a:pt x="1219" y="219"/>
                        <a:pt x="0" y="4214"/>
                        <a:pt x="3691" y="7008"/>
                      </a:cubicBezTo>
                      <a:cubicBezTo>
                        <a:pt x="3789" y="7088"/>
                        <a:pt x="3895" y="7112"/>
                        <a:pt x="4007" y="7112"/>
                      </a:cubicBezTo>
                      <a:cubicBezTo>
                        <a:pt x="4108" y="7112"/>
                        <a:pt x="4213" y="7092"/>
                        <a:pt x="4318" y="7076"/>
                      </a:cubicBezTo>
                      <a:cubicBezTo>
                        <a:pt x="4809" y="6991"/>
                        <a:pt x="6231" y="6568"/>
                        <a:pt x="7247" y="5772"/>
                      </a:cubicBezTo>
                      <a:cubicBezTo>
                        <a:pt x="9109" y="4367"/>
                        <a:pt x="9905" y="2928"/>
                        <a:pt x="8635" y="1861"/>
                      </a:cubicBezTo>
                      <a:cubicBezTo>
                        <a:pt x="8250" y="1539"/>
                        <a:pt x="7850" y="1419"/>
                        <a:pt x="7466" y="1419"/>
                      </a:cubicBezTo>
                      <a:cubicBezTo>
                        <a:pt x="6317" y="1419"/>
                        <a:pt x="5317" y="2504"/>
                        <a:pt x="5317" y="2504"/>
                      </a:cubicBezTo>
                      <a:cubicBezTo>
                        <a:pt x="5317" y="2504"/>
                        <a:pt x="4850" y="1"/>
                        <a:pt x="2963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39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" name="Google Shape;50;p1"/>
                <p:cNvSpPr/>
                <p:nvPr/>
              </p:nvSpPr>
              <p:spPr>
                <a:xfrm rot="-1178470">
                  <a:off x="1983704" y="5983749"/>
                  <a:ext cx="2766816" cy="1984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05" h="7112" extrusionOk="0">
                      <a:moveTo>
                        <a:pt x="2963" y="1"/>
                      </a:moveTo>
                      <a:cubicBezTo>
                        <a:pt x="2881" y="1"/>
                        <a:pt x="2797" y="6"/>
                        <a:pt x="2709" y="16"/>
                      </a:cubicBezTo>
                      <a:cubicBezTo>
                        <a:pt x="1219" y="219"/>
                        <a:pt x="0" y="4214"/>
                        <a:pt x="3691" y="7008"/>
                      </a:cubicBezTo>
                      <a:cubicBezTo>
                        <a:pt x="3789" y="7088"/>
                        <a:pt x="3895" y="7112"/>
                        <a:pt x="4007" y="7112"/>
                      </a:cubicBezTo>
                      <a:cubicBezTo>
                        <a:pt x="4108" y="7112"/>
                        <a:pt x="4213" y="7092"/>
                        <a:pt x="4318" y="7076"/>
                      </a:cubicBezTo>
                      <a:cubicBezTo>
                        <a:pt x="4809" y="6991"/>
                        <a:pt x="6231" y="6568"/>
                        <a:pt x="7247" y="5772"/>
                      </a:cubicBezTo>
                      <a:cubicBezTo>
                        <a:pt x="9109" y="4367"/>
                        <a:pt x="9905" y="2928"/>
                        <a:pt x="8635" y="1861"/>
                      </a:cubicBezTo>
                      <a:cubicBezTo>
                        <a:pt x="8250" y="1539"/>
                        <a:pt x="7850" y="1419"/>
                        <a:pt x="7466" y="1419"/>
                      </a:cubicBezTo>
                      <a:cubicBezTo>
                        <a:pt x="6317" y="1419"/>
                        <a:pt x="5317" y="2504"/>
                        <a:pt x="5317" y="2504"/>
                      </a:cubicBezTo>
                      <a:cubicBezTo>
                        <a:pt x="5317" y="2504"/>
                        <a:pt x="4850" y="1"/>
                        <a:pt x="2963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39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1" name="Google Shape;51;p1"/>
                <p:cNvSpPr/>
                <p:nvPr/>
              </p:nvSpPr>
              <p:spPr>
                <a:xfrm rot="-1178470">
                  <a:off x="6348654" y="5983749"/>
                  <a:ext cx="2766816" cy="1984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05" h="7112" extrusionOk="0">
                      <a:moveTo>
                        <a:pt x="2963" y="1"/>
                      </a:moveTo>
                      <a:cubicBezTo>
                        <a:pt x="2881" y="1"/>
                        <a:pt x="2797" y="6"/>
                        <a:pt x="2709" y="16"/>
                      </a:cubicBezTo>
                      <a:cubicBezTo>
                        <a:pt x="1219" y="219"/>
                        <a:pt x="0" y="4214"/>
                        <a:pt x="3691" y="7008"/>
                      </a:cubicBezTo>
                      <a:cubicBezTo>
                        <a:pt x="3789" y="7088"/>
                        <a:pt x="3895" y="7112"/>
                        <a:pt x="4007" y="7112"/>
                      </a:cubicBezTo>
                      <a:cubicBezTo>
                        <a:pt x="4108" y="7112"/>
                        <a:pt x="4213" y="7092"/>
                        <a:pt x="4318" y="7076"/>
                      </a:cubicBezTo>
                      <a:cubicBezTo>
                        <a:pt x="4809" y="6991"/>
                        <a:pt x="6231" y="6568"/>
                        <a:pt x="7247" y="5772"/>
                      </a:cubicBezTo>
                      <a:cubicBezTo>
                        <a:pt x="9109" y="4367"/>
                        <a:pt x="9905" y="2928"/>
                        <a:pt x="8635" y="1861"/>
                      </a:cubicBezTo>
                      <a:cubicBezTo>
                        <a:pt x="8250" y="1539"/>
                        <a:pt x="7850" y="1419"/>
                        <a:pt x="7466" y="1419"/>
                      </a:cubicBezTo>
                      <a:cubicBezTo>
                        <a:pt x="6317" y="1419"/>
                        <a:pt x="5317" y="2504"/>
                        <a:pt x="5317" y="2504"/>
                      </a:cubicBezTo>
                      <a:cubicBezTo>
                        <a:pt x="5317" y="2504"/>
                        <a:pt x="4850" y="1"/>
                        <a:pt x="2963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39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" name="Google Shape;52;p1"/>
                <p:cNvSpPr/>
                <p:nvPr/>
              </p:nvSpPr>
              <p:spPr>
                <a:xfrm rot="-1178470">
                  <a:off x="10713604" y="5983749"/>
                  <a:ext cx="2766816" cy="1984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05" h="7112" extrusionOk="0">
                      <a:moveTo>
                        <a:pt x="2963" y="1"/>
                      </a:moveTo>
                      <a:cubicBezTo>
                        <a:pt x="2881" y="1"/>
                        <a:pt x="2797" y="6"/>
                        <a:pt x="2709" y="16"/>
                      </a:cubicBezTo>
                      <a:cubicBezTo>
                        <a:pt x="1219" y="219"/>
                        <a:pt x="0" y="4214"/>
                        <a:pt x="3691" y="7008"/>
                      </a:cubicBezTo>
                      <a:cubicBezTo>
                        <a:pt x="3789" y="7088"/>
                        <a:pt x="3895" y="7112"/>
                        <a:pt x="4007" y="7112"/>
                      </a:cubicBezTo>
                      <a:cubicBezTo>
                        <a:pt x="4108" y="7112"/>
                        <a:pt x="4213" y="7092"/>
                        <a:pt x="4318" y="7076"/>
                      </a:cubicBezTo>
                      <a:cubicBezTo>
                        <a:pt x="4809" y="6991"/>
                        <a:pt x="6231" y="6568"/>
                        <a:pt x="7247" y="5772"/>
                      </a:cubicBezTo>
                      <a:cubicBezTo>
                        <a:pt x="9109" y="4367"/>
                        <a:pt x="9905" y="2928"/>
                        <a:pt x="8635" y="1861"/>
                      </a:cubicBezTo>
                      <a:cubicBezTo>
                        <a:pt x="8250" y="1539"/>
                        <a:pt x="7850" y="1419"/>
                        <a:pt x="7466" y="1419"/>
                      </a:cubicBezTo>
                      <a:cubicBezTo>
                        <a:pt x="6317" y="1419"/>
                        <a:pt x="5317" y="2504"/>
                        <a:pt x="5317" y="2504"/>
                      </a:cubicBezTo>
                      <a:cubicBezTo>
                        <a:pt x="5317" y="2504"/>
                        <a:pt x="4850" y="1"/>
                        <a:pt x="2963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39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53" name="Google Shape;53;p1"/>
              <p:cNvGrpSpPr/>
              <p:nvPr/>
            </p:nvGrpSpPr>
            <p:grpSpPr>
              <a:xfrm rot="10800000" flipH="1">
                <a:off x="-5125254" y="5841794"/>
                <a:ext cx="18022938" cy="2433204"/>
                <a:chOff x="-6999239" y="5576483"/>
                <a:chExt cx="20732702" cy="2799039"/>
              </a:xfrm>
            </p:grpSpPr>
            <p:sp>
              <p:nvSpPr>
                <p:cNvPr id="54" name="Google Shape;54;p1"/>
                <p:cNvSpPr/>
                <p:nvPr/>
              </p:nvSpPr>
              <p:spPr>
                <a:xfrm rot="-1178470">
                  <a:off x="-6746196" y="5983749"/>
                  <a:ext cx="2766816" cy="1984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05" h="7112" extrusionOk="0">
                      <a:moveTo>
                        <a:pt x="2963" y="1"/>
                      </a:moveTo>
                      <a:cubicBezTo>
                        <a:pt x="2881" y="1"/>
                        <a:pt x="2797" y="6"/>
                        <a:pt x="2709" y="16"/>
                      </a:cubicBezTo>
                      <a:cubicBezTo>
                        <a:pt x="1219" y="219"/>
                        <a:pt x="0" y="4214"/>
                        <a:pt x="3691" y="7008"/>
                      </a:cubicBezTo>
                      <a:cubicBezTo>
                        <a:pt x="3789" y="7088"/>
                        <a:pt x="3895" y="7112"/>
                        <a:pt x="4007" y="7112"/>
                      </a:cubicBezTo>
                      <a:cubicBezTo>
                        <a:pt x="4108" y="7112"/>
                        <a:pt x="4213" y="7092"/>
                        <a:pt x="4318" y="7076"/>
                      </a:cubicBezTo>
                      <a:cubicBezTo>
                        <a:pt x="4809" y="6991"/>
                        <a:pt x="6231" y="6568"/>
                        <a:pt x="7247" y="5772"/>
                      </a:cubicBezTo>
                      <a:cubicBezTo>
                        <a:pt x="9109" y="4367"/>
                        <a:pt x="9905" y="2928"/>
                        <a:pt x="8635" y="1861"/>
                      </a:cubicBezTo>
                      <a:cubicBezTo>
                        <a:pt x="8250" y="1539"/>
                        <a:pt x="7850" y="1419"/>
                        <a:pt x="7466" y="1419"/>
                      </a:cubicBezTo>
                      <a:cubicBezTo>
                        <a:pt x="6317" y="1419"/>
                        <a:pt x="5317" y="2504"/>
                        <a:pt x="5317" y="2504"/>
                      </a:cubicBezTo>
                      <a:cubicBezTo>
                        <a:pt x="5317" y="2504"/>
                        <a:pt x="4850" y="1"/>
                        <a:pt x="2963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39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5" name="Google Shape;55;p1"/>
                <p:cNvSpPr/>
                <p:nvPr/>
              </p:nvSpPr>
              <p:spPr>
                <a:xfrm rot="-1178470">
                  <a:off x="-2381246" y="5983749"/>
                  <a:ext cx="2766816" cy="1984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05" h="7112" extrusionOk="0">
                      <a:moveTo>
                        <a:pt x="2963" y="1"/>
                      </a:moveTo>
                      <a:cubicBezTo>
                        <a:pt x="2881" y="1"/>
                        <a:pt x="2797" y="6"/>
                        <a:pt x="2709" y="16"/>
                      </a:cubicBezTo>
                      <a:cubicBezTo>
                        <a:pt x="1219" y="219"/>
                        <a:pt x="0" y="4214"/>
                        <a:pt x="3691" y="7008"/>
                      </a:cubicBezTo>
                      <a:cubicBezTo>
                        <a:pt x="3789" y="7088"/>
                        <a:pt x="3895" y="7112"/>
                        <a:pt x="4007" y="7112"/>
                      </a:cubicBezTo>
                      <a:cubicBezTo>
                        <a:pt x="4108" y="7112"/>
                        <a:pt x="4213" y="7092"/>
                        <a:pt x="4318" y="7076"/>
                      </a:cubicBezTo>
                      <a:cubicBezTo>
                        <a:pt x="4809" y="6991"/>
                        <a:pt x="6231" y="6568"/>
                        <a:pt x="7247" y="5772"/>
                      </a:cubicBezTo>
                      <a:cubicBezTo>
                        <a:pt x="9109" y="4367"/>
                        <a:pt x="9905" y="2928"/>
                        <a:pt x="8635" y="1861"/>
                      </a:cubicBezTo>
                      <a:cubicBezTo>
                        <a:pt x="8250" y="1539"/>
                        <a:pt x="7850" y="1419"/>
                        <a:pt x="7466" y="1419"/>
                      </a:cubicBezTo>
                      <a:cubicBezTo>
                        <a:pt x="6317" y="1419"/>
                        <a:pt x="5317" y="2504"/>
                        <a:pt x="5317" y="2504"/>
                      </a:cubicBezTo>
                      <a:cubicBezTo>
                        <a:pt x="5317" y="2504"/>
                        <a:pt x="4850" y="1"/>
                        <a:pt x="2963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39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6" name="Google Shape;56;p1"/>
                <p:cNvSpPr/>
                <p:nvPr/>
              </p:nvSpPr>
              <p:spPr>
                <a:xfrm rot="-1178470">
                  <a:off x="1983704" y="5983749"/>
                  <a:ext cx="2766816" cy="1984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05" h="7112" extrusionOk="0">
                      <a:moveTo>
                        <a:pt x="2963" y="1"/>
                      </a:moveTo>
                      <a:cubicBezTo>
                        <a:pt x="2881" y="1"/>
                        <a:pt x="2797" y="6"/>
                        <a:pt x="2709" y="16"/>
                      </a:cubicBezTo>
                      <a:cubicBezTo>
                        <a:pt x="1219" y="219"/>
                        <a:pt x="0" y="4214"/>
                        <a:pt x="3691" y="7008"/>
                      </a:cubicBezTo>
                      <a:cubicBezTo>
                        <a:pt x="3789" y="7088"/>
                        <a:pt x="3895" y="7112"/>
                        <a:pt x="4007" y="7112"/>
                      </a:cubicBezTo>
                      <a:cubicBezTo>
                        <a:pt x="4108" y="7112"/>
                        <a:pt x="4213" y="7092"/>
                        <a:pt x="4318" y="7076"/>
                      </a:cubicBezTo>
                      <a:cubicBezTo>
                        <a:pt x="4809" y="6991"/>
                        <a:pt x="6231" y="6568"/>
                        <a:pt x="7247" y="5772"/>
                      </a:cubicBezTo>
                      <a:cubicBezTo>
                        <a:pt x="9109" y="4367"/>
                        <a:pt x="9905" y="2928"/>
                        <a:pt x="8635" y="1861"/>
                      </a:cubicBezTo>
                      <a:cubicBezTo>
                        <a:pt x="8250" y="1539"/>
                        <a:pt x="7850" y="1419"/>
                        <a:pt x="7466" y="1419"/>
                      </a:cubicBezTo>
                      <a:cubicBezTo>
                        <a:pt x="6317" y="1419"/>
                        <a:pt x="5317" y="2504"/>
                        <a:pt x="5317" y="2504"/>
                      </a:cubicBezTo>
                      <a:cubicBezTo>
                        <a:pt x="5317" y="2504"/>
                        <a:pt x="4850" y="1"/>
                        <a:pt x="2963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39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7" name="Google Shape;57;p1"/>
                <p:cNvSpPr/>
                <p:nvPr/>
              </p:nvSpPr>
              <p:spPr>
                <a:xfrm rot="-1178470">
                  <a:off x="6348654" y="5983749"/>
                  <a:ext cx="2766816" cy="1984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05" h="7112" extrusionOk="0">
                      <a:moveTo>
                        <a:pt x="2963" y="1"/>
                      </a:moveTo>
                      <a:cubicBezTo>
                        <a:pt x="2881" y="1"/>
                        <a:pt x="2797" y="6"/>
                        <a:pt x="2709" y="16"/>
                      </a:cubicBezTo>
                      <a:cubicBezTo>
                        <a:pt x="1219" y="219"/>
                        <a:pt x="0" y="4214"/>
                        <a:pt x="3691" y="7008"/>
                      </a:cubicBezTo>
                      <a:cubicBezTo>
                        <a:pt x="3789" y="7088"/>
                        <a:pt x="3895" y="7112"/>
                        <a:pt x="4007" y="7112"/>
                      </a:cubicBezTo>
                      <a:cubicBezTo>
                        <a:pt x="4108" y="7112"/>
                        <a:pt x="4213" y="7092"/>
                        <a:pt x="4318" y="7076"/>
                      </a:cubicBezTo>
                      <a:cubicBezTo>
                        <a:pt x="4809" y="6991"/>
                        <a:pt x="6231" y="6568"/>
                        <a:pt x="7247" y="5772"/>
                      </a:cubicBezTo>
                      <a:cubicBezTo>
                        <a:pt x="9109" y="4367"/>
                        <a:pt x="9905" y="2928"/>
                        <a:pt x="8635" y="1861"/>
                      </a:cubicBezTo>
                      <a:cubicBezTo>
                        <a:pt x="8250" y="1539"/>
                        <a:pt x="7850" y="1419"/>
                        <a:pt x="7466" y="1419"/>
                      </a:cubicBezTo>
                      <a:cubicBezTo>
                        <a:pt x="6317" y="1419"/>
                        <a:pt x="5317" y="2504"/>
                        <a:pt x="5317" y="2504"/>
                      </a:cubicBezTo>
                      <a:cubicBezTo>
                        <a:pt x="5317" y="2504"/>
                        <a:pt x="4850" y="1"/>
                        <a:pt x="2963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39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" name="Google Shape;58;p1"/>
                <p:cNvSpPr/>
                <p:nvPr/>
              </p:nvSpPr>
              <p:spPr>
                <a:xfrm rot="-1178470">
                  <a:off x="10713604" y="5983749"/>
                  <a:ext cx="2766816" cy="1984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05" h="7112" extrusionOk="0">
                      <a:moveTo>
                        <a:pt x="2963" y="1"/>
                      </a:moveTo>
                      <a:cubicBezTo>
                        <a:pt x="2881" y="1"/>
                        <a:pt x="2797" y="6"/>
                        <a:pt x="2709" y="16"/>
                      </a:cubicBezTo>
                      <a:cubicBezTo>
                        <a:pt x="1219" y="219"/>
                        <a:pt x="0" y="4214"/>
                        <a:pt x="3691" y="7008"/>
                      </a:cubicBezTo>
                      <a:cubicBezTo>
                        <a:pt x="3789" y="7088"/>
                        <a:pt x="3895" y="7112"/>
                        <a:pt x="4007" y="7112"/>
                      </a:cubicBezTo>
                      <a:cubicBezTo>
                        <a:pt x="4108" y="7112"/>
                        <a:pt x="4213" y="7092"/>
                        <a:pt x="4318" y="7076"/>
                      </a:cubicBezTo>
                      <a:cubicBezTo>
                        <a:pt x="4809" y="6991"/>
                        <a:pt x="6231" y="6568"/>
                        <a:pt x="7247" y="5772"/>
                      </a:cubicBezTo>
                      <a:cubicBezTo>
                        <a:pt x="9109" y="4367"/>
                        <a:pt x="9905" y="2928"/>
                        <a:pt x="8635" y="1861"/>
                      </a:cubicBezTo>
                      <a:cubicBezTo>
                        <a:pt x="8250" y="1539"/>
                        <a:pt x="7850" y="1419"/>
                        <a:pt x="7466" y="1419"/>
                      </a:cubicBezTo>
                      <a:cubicBezTo>
                        <a:pt x="6317" y="1419"/>
                        <a:pt x="5317" y="2504"/>
                        <a:pt x="5317" y="2504"/>
                      </a:cubicBezTo>
                      <a:cubicBezTo>
                        <a:pt x="5317" y="2504"/>
                        <a:pt x="4850" y="1"/>
                        <a:pt x="2963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39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sp>
        <p:nvSpPr>
          <p:cNvPr id="59" name="Google Shape;59;p1"/>
          <p:cNvSpPr txBox="1">
            <a:spLocks noGrp="1"/>
          </p:cNvSpPr>
          <p:nvPr>
            <p:ph type="title"/>
          </p:nvPr>
        </p:nvSpPr>
        <p:spPr>
          <a:xfrm>
            <a:off x="715100" y="539496"/>
            <a:ext cx="77139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500"/>
              <a:buFont typeface="Grand Hotel"/>
              <a:buNone/>
              <a:defRPr sz="4500">
                <a:solidFill>
                  <a:schemeClr val="accent2"/>
                </a:solidFill>
                <a:latin typeface="Grand Hotel"/>
                <a:ea typeface="Grand Hotel"/>
                <a:cs typeface="Grand Hotel"/>
                <a:sym typeface="Grand Hote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60" name="Google Shape;60;p1"/>
          <p:cNvSpPr txBox="1">
            <a:spLocks noGrp="1"/>
          </p:cNvSpPr>
          <p:nvPr>
            <p:ph type="body" idx="1"/>
          </p:nvPr>
        </p:nvSpPr>
        <p:spPr>
          <a:xfrm>
            <a:off x="715100" y="1152475"/>
            <a:ext cx="7713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5" r:id="rId3"/>
    <p:sldLayoutId id="2147483666" r:id="rId4"/>
    <p:sldLayoutId id="2147483670" r:id="rId5"/>
    <p:sldLayoutId id="2147483672" r:id="rId6"/>
    <p:sldLayoutId id="2147483676" r:id="rId7"/>
    <p:sldLayoutId id="2147483685" r:id="rId8"/>
    <p:sldLayoutId id="2147483686" r:id="rId9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Google Shape;2083;p43"/>
          <p:cNvSpPr txBox="1">
            <a:spLocks noGrp="1"/>
          </p:cNvSpPr>
          <p:nvPr>
            <p:ph type="ctrTitle"/>
          </p:nvPr>
        </p:nvSpPr>
        <p:spPr>
          <a:xfrm>
            <a:off x="642910" y="1571618"/>
            <a:ext cx="7786742" cy="150019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 smtClean="0">
                <a:solidFill>
                  <a:srgbClr val="7030A0"/>
                </a:solidFill>
                <a:latin typeface="Segoe Script" pitchFamily="34" charset="0"/>
              </a:rPr>
              <a:t>ОД в </a:t>
            </a:r>
            <a:r>
              <a:rPr lang="ru-RU" sz="2800" dirty="0" smtClean="0">
                <a:solidFill>
                  <a:srgbClr val="7030A0"/>
                </a:solidFill>
                <a:latin typeface="Segoe Script" pitchFamily="34" charset="0"/>
              </a:rPr>
              <a:t>подготовительной к школе группе по развитию речи </a:t>
            </a:r>
            <a:br>
              <a:rPr lang="ru-RU" sz="2800" dirty="0" smtClean="0">
                <a:solidFill>
                  <a:srgbClr val="7030A0"/>
                </a:solidFill>
                <a:latin typeface="Segoe Script" pitchFamily="34" charset="0"/>
              </a:rPr>
            </a:br>
            <a:r>
              <a:rPr lang="ru-RU" sz="2800" dirty="0" smtClean="0">
                <a:solidFill>
                  <a:srgbClr val="7030A0"/>
                </a:solidFill>
                <a:latin typeface="Segoe Script" pitchFamily="34" charset="0"/>
              </a:rPr>
              <a:t/>
            </a:r>
            <a:br>
              <a:rPr lang="ru-RU" sz="2800" dirty="0" smtClean="0">
                <a:solidFill>
                  <a:srgbClr val="7030A0"/>
                </a:solidFill>
                <a:latin typeface="Segoe Script" pitchFamily="34" charset="0"/>
              </a:rPr>
            </a:br>
            <a:r>
              <a:rPr lang="ru-RU" sz="2800" dirty="0" smtClean="0">
                <a:solidFill>
                  <a:srgbClr val="7030A0"/>
                </a:solidFill>
                <a:latin typeface="Segoe Script" pitchFamily="34" charset="0"/>
              </a:rPr>
              <a:t>«День Матери»</a:t>
            </a:r>
            <a:endParaRPr sz="2800">
              <a:solidFill>
                <a:srgbClr val="7030A0"/>
              </a:solidFill>
              <a:latin typeface="Segoe Script" pitchFamily="34" charset="0"/>
            </a:endParaRPr>
          </a:p>
        </p:txBody>
      </p:sp>
      <p:sp>
        <p:nvSpPr>
          <p:cNvPr id="2084" name="Google Shape;2084;p43"/>
          <p:cNvSpPr txBox="1">
            <a:spLocks noGrp="1"/>
          </p:cNvSpPr>
          <p:nvPr>
            <p:ph type="subTitle" idx="1"/>
          </p:nvPr>
        </p:nvSpPr>
        <p:spPr>
          <a:xfrm>
            <a:off x="4500562" y="3929072"/>
            <a:ext cx="4374000" cy="409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 smtClean="0">
                <a:latin typeface="Segoe Script" pitchFamily="34" charset="0"/>
              </a:rPr>
              <a:t>Воспитатель: Маркушева Д.Н.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 smtClean="0">
                <a:latin typeface="Segoe Script" pitchFamily="34" charset="0"/>
              </a:rPr>
              <a:t>2025г.</a:t>
            </a:r>
            <a:endParaRPr sz="1600">
              <a:latin typeface="Segoe Script" pitchFamily="34" charset="0"/>
            </a:endParaRPr>
          </a:p>
        </p:txBody>
      </p:sp>
      <p:grpSp>
        <p:nvGrpSpPr>
          <p:cNvPr id="2085" name="Google Shape;2085;p43"/>
          <p:cNvGrpSpPr/>
          <p:nvPr/>
        </p:nvGrpSpPr>
        <p:grpSpPr>
          <a:xfrm>
            <a:off x="969574" y="3127814"/>
            <a:ext cx="7375999" cy="669012"/>
            <a:chOff x="969574" y="3127814"/>
            <a:chExt cx="7375999" cy="669012"/>
          </a:xfrm>
        </p:grpSpPr>
        <p:grpSp>
          <p:nvGrpSpPr>
            <p:cNvPr id="2086" name="Google Shape;2086;p43"/>
            <p:cNvGrpSpPr/>
            <p:nvPr/>
          </p:nvGrpSpPr>
          <p:grpSpPr>
            <a:xfrm>
              <a:off x="7581849" y="3127814"/>
              <a:ext cx="763724" cy="669012"/>
              <a:chOff x="6969474" y="1856401"/>
              <a:chExt cx="763724" cy="669012"/>
            </a:xfrm>
          </p:grpSpPr>
          <p:sp>
            <p:nvSpPr>
              <p:cNvPr id="2087" name="Google Shape;2087;p43"/>
              <p:cNvSpPr/>
              <p:nvPr/>
            </p:nvSpPr>
            <p:spPr>
              <a:xfrm>
                <a:off x="6969474" y="2152954"/>
                <a:ext cx="763724" cy="96368"/>
              </a:xfrm>
              <a:custGeom>
                <a:avLst/>
                <a:gdLst/>
                <a:ahLst/>
                <a:cxnLst/>
                <a:rect l="l" t="t" r="r" b="b"/>
                <a:pathLst>
                  <a:path w="9629" h="1215" extrusionOk="0">
                    <a:moveTo>
                      <a:pt x="796" y="1"/>
                    </a:moveTo>
                    <a:cubicBezTo>
                      <a:pt x="418" y="1"/>
                      <a:pt x="279" y="220"/>
                      <a:pt x="140" y="478"/>
                    </a:cubicBezTo>
                    <a:cubicBezTo>
                      <a:pt x="1" y="737"/>
                      <a:pt x="319" y="1135"/>
                      <a:pt x="717" y="1135"/>
                    </a:cubicBezTo>
                    <a:lnTo>
                      <a:pt x="3183" y="1135"/>
                    </a:lnTo>
                    <a:cubicBezTo>
                      <a:pt x="3462" y="1135"/>
                      <a:pt x="3720" y="1115"/>
                      <a:pt x="3999" y="1115"/>
                    </a:cubicBezTo>
                    <a:cubicBezTo>
                      <a:pt x="5053" y="1135"/>
                      <a:pt x="6088" y="1194"/>
                      <a:pt x="6943" y="1214"/>
                    </a:cubicBezTo>
                    <a:cubicBezTo>
                      <a:pt x="7739" y="1175"/>
                      <a:pt x="8336" y="1135"/>
                      <a:pt x="8873" y="1095"/>
                    </a:cubicBezTo>
                    <a:cubicBezTo>
                      <a:pt x="9052" y="1075"/>
                      <a:pt x="9231" y="1035"/>
                      <a:pt x="9370" y="976"/>
                    </a:cubicBezTo>
                    <a:cubicBezTo>
                      <a:pt x="9629" y="876"/>
                      <a:pt x="9629" y="637"/>
                      <a:pt x="9430" y="478"/>
                    </a:cubicBezTo>
                    <a:cubicBezTo>
                      <a:pt x="9032" y="120"/>
                      <a:pt x="8535" y="180"/>
                      <a:pt x="8077" y="140"/>
                    </a:cubicBezTo>
                    <a:cubicBezTo>
                      <a:pt x="7102" y="80"/>
                      <a:pt x="6108" y="41"/>
                      <a:pt x="5153" y="21"/>
                    </a:cubicBezTo>
                    <a:cubicBezTo>
                      <a:pt x="4427" y="11"/>
                      <a:pt x="3696" y="11"/>
                      <a:pt x="2967" y="11"/>
                    </a:cubicBezTo>
                    <a:cubicBezTo>
                      <a:pt x="2238" y="11"/>
                      <a:pt x="1512" y="11"/>
                      <a:pt x="79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42863" dist="28575" dir="600000" algn="bl" rotWithShape="0">
                  <a:srgbClr val="000000">
                    <a:alpha val="1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8" name="Google Shape;2088;p43"/>
              <p:cNvSpPr/>
              <p:nvPr/>
            </p:nvSpPr>
            <p:spPr>
              <a:xfrm>
                <a:off x="7054656" y="1856401"/>
                <a:ext cx="462406" cy="216213"/>
              </a:xfrm>
              <a:custGeom>
                <a:avLst/>
                <a:gdLst/>
                <a:ahLst/>
                <a:cxnLst/>
                <a:rect l="l" t="t" r="r" b="b"/>
                <a:pathLst>
                  <a:path w="5830" h="2726" extrusionOk="0">
                    <a:moveTo>
                      <a:pt x="5292" y="0"/>
                    </a:moveTo>
                    <a:cubicBezTo>
                      <a:pt x="4974" y="40"/>
                      <a:pt x="4636" y="139"/>
                      <a:pt x="4337" y="239"/>
                    </a:cubicBezTo>
                    <a:lnTo>
                      <a:pt x="2706" y="836"/>
                    </a:lnTo>
                    <a:cubicBezTo>
                      <a:pt x="2189" y="995"/>
                      <a:pt x="1652" y="1154"/>
                      <a:pt x="1135" y="1353"/>
                    </a:cubicBezTo>
                    <a:cubicBezTo>
                      <a:pt x="816" y="1472"/>
                      <a:pt x="518" y="1651"/>
                      <a:pt x="239" y="1850"/>
                    </a:cubicBezTo>
                    <a:cubicBezTo>
                      <a:pt x="1" y="2029"/>
                      <a:pt x="60" y="2288"/>
                      <a:pt x="160" y="2526"/>
                    </a:cubicBezTo>
                    <a:cubicBezTo>
                      <a:pt x="220" y="2626"/>
                      <a:pt x="399" y="2646"/>
                      <a:pt x="558" y="2725"/>
                    </a:cubicBezTo>
                    <a:cubicBezTo>
                      <a:pt x="916" y="2586"/>
                      <a:pt x="1314" y="2447"/>
                      <a:pt x="1692" y="2288"/>
                    </a:cubicBezTo>
                    <a:cubicBezTo>
                      <a:pt x="2388" y="2049"/>
                      <a:pt x="3044" y="1830"/>
                      <a:pt x="3721" y="1552"/>
                    </a:cubicBezTo>
                    <a:cubicBezTo>
                      <a:pt x="4337" y="1293"/>
                      <a:pt x="4974" y="1015"/>
                      <a:pt x="5571" y="716"/>
                    </a:cubicBezTo>
                    <a:cubicBezTo>
                      <a:pt x="5690" y="676"/>
                      <a:pt x="5829" y="358"/>
                      <a:pt x="5790" y="298"/>
                    </a:cubicBezTo>
                    <a:cubicBezTo>
                      <a:pt x="5670" y="159"/>
                      <a:pt x="5471" y="0"/>
                      <a:pt x="529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42863" dist="28575" dir="600000" algn="bl" rotWithShape="0">
                  <a:srgbClr val="000000">
                    <a:alpha val="1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9" name="Google Shape;2089;p43"/>
              <p:cNvSpPr/>
              <p:nvPr/>
            </p:nvSpPr>
            <p:spPr>
              <a:xfrm>
                <a:off x="7089396" y="2354092"/>
                <a:ext cx="361359" cy="171320"/>
              </a:xfrm>
              <a:custGeom>
                <a:avLst/>
                <a:gdLst/>
                <a:ahLst/>
                <a:cxnLst/>
                <a:rect l="l" t="t" r="r" b="b"/>
                <a:pathLst>
                  <a:path w="4556" h="2160" extrusionOk="0">
                    <a:moveTo>
                      <a:pt x="653" y="1"/>
                    </a:moveTo>
                    <a:cubicBezTo>
                      <a:pt x="439" y="1"/>
                      <a:pt x="207" y="133"/>
                      <a:pt x="160" y="290"/>
                    </a:cubicBezTo>
                    <a:cubicBezTo>
                      <a:pt x="0" y="668"/>
                      <a:pt x="80" y="886"/>
                      <a:pt x="458" y="1026"/>
                    </a:cubicBezTo>
                    <a:cubicBezTo>
                      <a:pt x="1174" y="1284"/>
                      <a:pt x="1910" y="1543"/>
                      <a:pt x="2666" y="1782"/>
                    </a:cubicBezTo>
                    <a:cubicBezTo>
                      <a:pt x="3084" y="1941"/>
                      <a:pt x="3502" y="2040"/>
                      <a:pt x="3939" y="2160"/>
                    </a:cubicBezTo>
                    <a:cubicBezTo>
                      <a:pt x="3959" y="2140"/>
                      <a:pt x="3959" y="2120"/>
                      <a:pt x="3939" y="2080"/>
                    </a:cubicBezTo>
                    <a:cubicBezTo>
                      <a:pt x="4005" y="2080"/>
                      <a:pt x="4054" y="2098"/>
                      <a:pt x="4103" y="2098"/>
                    </a:cubicBezTo>
                    <a:cubicBezTo>
                      <a:pt x="4127" y="2098"/>
                      <a:pt x="4151" y="2093"/>
                      <a:pt x="4178" y="2080"/>
                    </a:cubicBezTo>
                    <a:cubicBezTo>
                      <a:pt x="4297" y="2040"/>
                      <a:pt x="4496" y="1961"/>
                      <a:pt x="4536" y="1861"/>
                    </a:cubicBezTo>
                    <a:cubicBezTo>
                      <a:pt x="4556" y="1762"/>
                      <a:pt x="4456" y="1623"/>
                      <a:pt x="4377" y="1483"/>
                    </a:cubicBezTo>
                    <a:cubicBezTo>
                      <a:pt x="4337" y="1424"/>
                      <a:pt x="4238" y="1364"/>
                      <a:pt x="4158" y="1344"/>
                    </a:cubicBezTo>
                    <a:cubicBezTo>
                      <a:pt x="3661" y="1125"/>
                      <a:pt x="3143" y="886"/>
                      <a:pt x="2606" y="688"/>
                    </a:cubicBezTo>
                    <a:lnTo>
                      <a:pt x="816" y="31"/>
                    </a:lnTo>
                    <a:cubicBezTo>
                      <a:pt x="766" y="10"/>
                      <a:pt x="710" y="1"/>
                      <a:pt x="65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42863" dist="28575" dir="600000" algn="bl" rotWithShape="0">
                  <a:srgbClr val="000000">
                    <a:alpha val="1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90" name="Google Shape;2090;p43"/>
            <p:cNvGrpSpPr/>
            <p:nvPr/>
          </p:nvGrpSpPr>
          <p:grpSpPr>
            <a:xfrm>
              <a:off x="969574" y="3151498"/>
              <a:ext cx="735329" cy="621663"/>
              <a:chOff x="559024" y="1870598"/>
              <a:chExt cx="735329" cy="621663"/>
            </a:xfrm>
          </p:grpSpPr>
          <p:sp>
            <p:nvSpPr>
              <p:cNvPr id="2091" name="Google Shape;2091;p43"/>
              <p:cNvSpPr/>
              <p:nvPr/>
            </p:nvSpPr>
            <p:spPr>
              <a:xfrm>
                <a:off x="559024" y="2099338"/>
                <a:ext cx="735329" cy="104220"/>
              </a:xfrm>
              <a:custGeom>
                <a:avLst/>
                <a:gdLst/>
                <a:ahLst/>
                <a:cxnLst/>
                <a:rect l="l" t="t" r="r" b="b"/>
                <a:pathLst>
                  <a:path w="9271" h="1314" extrusionOk="0">
                    <a:moveTo>
                      <a:pt x="776" y="1"/>
                    </a:moveTo>
                    <a:cubicBezTo>
                      <a:pt x="418" y="1"/>
                      <a:pt x="140" y="120"/>
                      <a:pt x="40" y="418"/>
                    </a:cubicBezTo>
                    <a:cubicBezTo>
                      <a:pt x="1" y="558"/>
                      <a:pt x="1" y="717"/>
                      <a:pt x="80" y="796"/>
                    </a:cubicBezTo>
                    <a:cubicBezTo>
                      <a:pt x="238" y="970"/>
                      <a:pt x="433" y="1131"/>
                      <a:pt x="685" y="1131"/>
                    </a:cubicBezTo>
                    <a:cubicBezTo>
                      <a:pt x="751" y="1131"/>
                      <a:pt x="821" y="1119"/>
                      <a:pt x="896" y="1095"/>
                    </a:cubicBezTo>
                    <a:cubicBezTo>
                      <a:pt x="946" y="1075"/>
                      <a:pt x="1005" y="1070"/>
                      <a:pt x="1067" y="1070"/>
                    </a:cubicBezTo>
                    <a:cubicBezTo>
                      <a:pt x="1130" y="1070"/>
                      <a:pt x="1194" y="1075"/>
                      <a:pt x="1254" y="1075"/>
                    </a:cubicBezTo>
                    <a:cubicBezTo>
                      <a:pt x="2030" y="1095"/>
                      <a:pt x="2766" y="1154"/>
                      <a:pt x="3542" y="1174"/>
                    </a:cubicBezTo>
                    <a:cubicBezTo>
                      <a:pt x="3780" y="1184"/>
                      <a:pt x="4009" y="1184"/>
                      <a:pt x="4238" y="1184"/>
                    </a:cubicBezTo>
                    <a:cubicBezTo>
                      <a:pt x="4467" y="1184"/>
                      <a:pt x="4695" y="1184"/>
                      <a:pt x="4934" y="1194"/>
                    </a:cubicBezTo>
                    <a:cubicBezTo>
                      <a:pt x="5829" y="1254"/>
                      <a:pt x="6724" y="1274"/>
                      <a:pt x="7600" y="1313"/>
                    </a:cubicBezTo>
                    <a:cubicBezTo>
                      <a:pt x="7958" y="1294"/>
                      <a:pt x="8316" y="1274"/>
                      <a:pt x="8694" y="1214"/>
                    </a:cubicBezTo>
                    <a:cubicBezTo>
                      <a:pt x="8932" y="1174"/>
                      <a:pt x="9231" y="1095"/>
                      <a:pt x="9251" y="796"/>
                    </a:cubicBezTo>
                    <a:cubicBezTo>
                      <a:pt x="9271" y="498"/>
                      <a:pt x="9012" y="398"/>
                      <a:pt x="8773" y="319"/>
                    </a:cubicBezTo>
                    <a:cubicBezTo>
                      <a:pt x="8734" y="299"/>
                      <a:pt x="8714" y="299"/>
                      <a:pt x="8674" y="299"/>
                    </a:cubicBezTo>
                    <a:cubicBezTo>
                      <a:pt x="8316" y="259"/>
                      <a:pt x="7938" y="199"/>
                      <a:pt x="7560" y="180"/>
                    </a:cubicBezTo>
                    <a:cubicBezTo>
                      <a:pt x="7063" y="160"/>
                      <a:pt x="6545" y="160"/>
                      <a:pt x="6048" y="160"/>
                    </a:cubicBezTo>
                    <a:cubicBezTo>
                      <a:pt x="5511" y="160"/>
                      <a:pt x="4954" y="160"/>
                      <a:pt x="4397" y="120"/>
                    </a:cubicBezTo>
                    <a:cubicBezTo>
                      <a:pt x="3740" y="100"/>
                      <a:pt x="3084" y="60"/>
                      <a:pt x="2408" y="20"/>
                    </a:cubicBezTo>
                    <a:cubicBezTo>
                      <a:pt x="2139" y="11"/>
                      <a:pt x="1871" y="11"/>
                      <a:pt x="1600" y="11"/>
                    </a:cubicBezTo>
                    <a:cubicBezTo>
                      <a:pt x="1328" y="11"/>
                      <a:pt x="1055" y="11"/>
                      <a:pt x="77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42863" dist="28575" dir="600000" algn="bl" rotWithShape="0">
                  <a:srgbClr val="000000">
                    <a:alpha val="1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2" name="Google Shape;2092;p43"/>
              <p:cNvSpPr/>
              <p:nvPr/>
            </p:nvSpPr>
            <p:spPr>
              <a:xfrm>
                <a:off x="888810" y="2280252"/>
                <a:ext cx="293545" cy="212009"/>
              </a:xfrm>
              <a:custGeom>
                <a:avLst/>
                <a:gdLst/>
                <a:ahLst/>
                <a:cxnLst/>
                <a:rect l="l" t="t" r="r" b="b"/>
                <a:pathLst>
                  <a:path w="3701" h="2673" extrusionOk="0">
                    <a:moveTo>
                      <a:pt x="3122" y="1"/>
                    </a:moveTo>
                    <a:cubicBezTo>
                      <a:pt x="2920" y="1"/>
                      <a:pt x="2703" y="33"/>
                      <a:pt x="2546" y="127"/>
                    </a:cubicBezTo>
                    <a:cubicBezTo>
                      <a:pt x="1771" y="604"/>
                      <a:pt x="1015" y="1101"/>
                      <a:pt x="299" y="1658"/>
                    </a:cubicBezTo>
                    <a:cubicBezTo>
                      <a:pt x="120" y="1778"/>
                      <a:pt x="20" y="2096"/>
                      <a:pt x="0" y="2315"/>
                    </a:cubicBezTo>
                    <a:cubicBezTo>
                      <a:pt x="0" y="2414"/>
                      <a:pt x="259" y="2554"/>
                      <a:pt x="398" y="2673"/>
                    </a:cubicBezTo>
                    <a:cubicBezTo>
                      <a:pt x="418" y="2673"/>
                      <a:pt x="458" y="2653"/>
                      <a:pt x="478" y="2613"/>
                    </a:cubicBezTo>
                    <a:cubicBezTo>
                      <a:pt x="597" y="2593"/>
                      <a:pt x="716" y="2573"/>
                      <a:pt x="816" y="2514"/>
                    </a:cubicBezTo>
                    <a:cubicBezTo>
                      <a:pt x="1094" y="2394"/>
                      <a:pt x="1373" y="2275"/>
                      <a:pt x="1612" y="2116"/>
                    </a:cubicBezTo>
                    <a:cubicBezTo>
                      <a:pt x="2248" y="1718"/>
                      <a:pt x="2865" y="1320"/>
                      <a:pt x="3462" y="902"/>
                    </a:cubicBezTo>
                    <a:cubicBezTo>
                      <a:pt x="3601" y="803"/>
                      <a:pt x="3700" y="564"/>
                      <a:pt x="3680" y="385"/>
                    </a:cubicBezTo>
                    <a:cubicBezTo>
                      <a:pt x="3660" y="226"/>
                      <a:pt x="3442" y="27"/>
                      <a:pt x="3282" y="7"/>
                    </a:cubicBezTo>
                    <a:cubicBezTo>
                      <a:pt x="3231" y="3"/>
                      <a:pt x="3177" y="1"/>
                      <a:pt x="312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42863" dist="28575" dir="600000" algn="bl" rotWithShape="0">
                  <a:srgbClr val="000000">
                    <a:alpha val="1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3" name="Google Shape;2093;p43"/>
              <p:cNvSpPr/>
              <p:nvPr/>
            </p:nvSpPr>
            <p:spPr>
              <a:xfrm>
                <a:off x="896662" y="1870598"/>
                <a:ext cx="315674" cy="158471"/>
              </a:xfrm>
              <a:custGeom>
                <a:avLst/>
                <a:gdLst/>
                <a:ahLst/>
                <a:cxnLst/>
                <a:rect l="l" t="t" r="r" b="b"/>
                <a:pathLst>
                  <a:path w="3980" h="1998" extrusionOk="0">
                    <a:moveTo>
                      <a:pt x="697" y="0"/>
                    </a:moveTo>
                    <a:cubicBezTo>
                      <a:pt x="578" y="20"/>
                      <a:pt x="379" y="0"/>
                      <a:pt x="299" y="60"/>
                    </a:cubicBezTo>
                    <a:cubicBezTo>
                      <a:pt x="180" y="199"/>
                      <a:pt x="1" y="418"/>
                      <a:pt x="21" y="557"/>
                    </a:cubicBezTo>
                    <a:cubicBezTo>
                      <a:pt x="120" y="875"/>
                      <a:pt x="379" y="1054"/>
                      <a:pt x="717" y="1154"/>
                    </a:cubicBezTo>
                    <a:cubicBezTo>
                      <a:pt x="1194" y="1273"/>
                      <a:pt x="1652" y="1413"/>
                      <a:pt x="2089" y="1572"/>
                    </a:cubicBezTo>
                    <a:cubicBezTo>
                      <a:pt x="2567" y="1711"/>
                      <a:pt x="3024" y="1870"/>
                      <a:pt x="3502" y="1989"/>
                    </a:cubicBezTo>
                    <a:cubicBezTo>
                      <a:pt x="3528" y="1995"/>
                      <a:pt x="3554" y="1997"/>
                      <a:pt x="3579" y="1997"/>
                    </a:cubicBezTo>
                    <a:cubicBezTo>
                      <a:pt x="3746" y="1997"/>
                      <a:pt x="3888" y="1889"/>
                      <a:pt x="3939" y="1751"/>
                    </a:cubicBezTo>
                    <a:cubicBezTo>
                      <a:pt x="3979" y="1611"/>
                      <a:pt x="3900" y="1393"/>
                      <a:pt x="3800" y="1313"/>
                    </a:cubicBezTo>
                    <a:cubicBezTo>
                      <a:pt x="3542" y="1094"/>
                      <a:pt x="3243" y="895"/>
                      <a:pt x="2905" y="756"/>
                    </a:cubicBezTo>
                    <a:cubicBezTo>
                      <a:pt x="2388" y="517"/>
                      <a:pt x="1851" y="318"/>
                      <a:pt x="1294" y="119"/>
                    </a:cubicBezTo>
                    <a:cubicBezTo>
                      <a:pt x="1095" y="80"/>
                      <a:pt x="896" y="40"/>
                      <a:pt x="69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42863" dist="28575" dir="600000" algn="bl" rotWithShape="0">
                  <a:srgbClr val="000000">
                    <a:alpha val="1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18" name="Google Shape;2218;p45"/>
          <p:cNvGrpSpPr/>
          <p:nvPr/>
        </p:nvGrpSpPr>
        <p:grpSpPr>
          <a:xfrm rot="637">
            <a:off x="2520986" y="1265831"/>
            <a:ext cx="505773" cy="456339"/>
            <a:chOff x="7144013" y="1512200"/>
            <a:chExt cx="936616" cy="844916"/>
          </a:xfrm>
        </p:grpSpPr>
        <p:sp>
          <p:nvSpPr>
            <p:cNvPr id="2219" name="Google Shape;2219;p45"/>
            <p:cNvSpPr/>
            <p:nvPr/>
          </p:nvSpPr>
          <p:spPr>
            <a:xfrm>
              <a:off x="7144013" y="1512200"/>
              <a:ext cx="936616" cy="844916"/>
            </a:xfrm>
            <a:custGeom>
              <a:avLst/>
              <a:gdLst/>
              <a:ahLst/>
              <a:cxnLst/>
              <a:rect l="l" t="t" r="r" b="b"/>
              <a:pathLst>
                <a:path w="9550" h="8615" extrusionOk="0">
                  <a:moveTo>
                    <a:pt x="2189" y="1"/>
                  </a:moveTo>
                  <a:cubicBezTo>
                    <a:pt x="1712" y="1"/>
                    <a:pt x="1234" y="160"/>
                    <a:pt x="856" y="458"/>
                  </a:cubicBezTo>
                  <a:cubicBezTo>
                    <a:pt x="439" y="816"/>
                    <a:pt x="1" y="1453"/>
                    <a:pt x="220" y="2607"/>
                  </a:cubicBezTo>
                  <a:cubicBezTo>
                    <a:pt x="618" y="4576"/>
                    <a:pt x="1612" y="6207"/>
                    <a:pt x="2627" y="7699"/>
                  </a:cubicBezTo>
                  <a:cubicBezTo>
                    <a:pt x="3025" y="8296"/>
                    <a:pt x="3681" y="8614"/>
                    <a:pt x="4417" y="8614"/>
                  </a:cubicBezTo>
                  <a:cubicBezTo>
                    <a:pt x="4914" y="8614"/>
                    <a:pt x="5471" y="8475"/>
                    <a:pt x="5909" y="8177"/>
                  </a:cubicBezTo>
                  <a:cubicBezTo>
                    <a:pt x="6506" y="7779"/>
                    <a:pt x="6884" y="7282"/>
                    <a:pt x="7202" y="6824"/>
                  </a:cubicBezTo>
                  <a:cubicBezTo>
                    <a:pt x="7282" y="6725"/>
                    <a:pt x="7361" y="6625"/>
                    <a:pt x="7401" y="6565"/>
                  </a:cubicBezTo>
                  <a:cubicBezTo>
                    <a:pt x="8256" y="5471"/>
                    <a:pt x="9171" y="4138"/>
                    <a:pt x="9430" y="2487"/>
                  </a:cubicBezTo>
                  <a:cubicBezTo>
                    <a:pt x="9549" y="1692"/>
                    <a:pt x="9390" y="1055"/>
                    <a:pt x="8992" y="617"/>
                  </a:cubicBezTo>
                  <a:cubicBezTo>
                    <a:pt x="8754" y="339"/>
                    <a:pt x="8296" y="1"/>
                    <a:pt x="7500" y="1"/>
                  </a:cubicBezTo>
                  <a:cubicBezTo>
                    <a:pt x="7361" y="1"/>
                    <a:pt x="7202" y="1"/>
                    <a:pt x="7063" y="21"/>
                  </a:cubicBezTo>
                  <a:cubicBezTo>
                    <a:pt x="6008" y="160"/>
                    <a:pt x="5551" y="856"/>
                    <a:pt x="5272" y="1314"/>
                  </a:cubicBezTo>
                  <a:cubicBezTo>
                    <a:pt x="5213" y="1354"/>
                    <a:pt x="5193" y="1433"/>
                    <a:pt x="5153" y="1493"/>
                  </a:cubicBezTo>
                  <a:cubicBezTo>
                    <a:pt x="4994" y="1692"/>
                    <a:pt x="4875" y="1891"/>
                    <a:pt x="4755" y="2109"/>
                  </a:cubicBezTo>
                  <a:cubicBezTo>
                    <a:pt x="4576" y="1811"/>
                    <a:pt x="4417" y="1533"/>
                    <a:pt x="4258" y="1234"/>
                  </a:cubicBezTo>
                  <a:cubicBezTo>
                    <a:pt x="4019" y="836"/>
                    <a:pt x="3701" y="518"/>
                    <a:pt x="3323" y="319"/>
                  </a:cubicBezTo>
                  <a:cubicBezTo>
                    <a:pt x="2945" y="120"/>
                    <a:pt x="2587" y="1"/>
                    <a:pt x="218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42863" dist="28575" dir="6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0" name="Google Shape;2220;p45"/>
            <p:cNvSpPr/>
            <p:nvPr/>
          </p:nvSpPr>
          <p:spPr>
            <a:xfrm>
              <a:off x="7228008" y="1568170"/>
              <a:ext cx="768625" cy="732977"/>
            </a:xfrm>
            <a:custGeom>
              <a:avLst/>
              <a:gdLst/>
              <a:ahLst/>
              <a:cxnLst/>
              <a:rect l="l" t="t" r="r" b="b"/>
              <a:pathLst>
                <a:path w="7449" h="6666" extrusionOk="0">
                  <a:moveTo>
                    <a:pt x="1060" y="1"/>
                  </a:moveTo>
                  <a:cubicBezTo>
                    <a:pt x="826" y="1"/>
                    <a:pt x="594" y="80"/>
                    <a:pt x="378" y="254"/>
                  </a:cubicBezTo>
                  <a:cubicBezTo>
                    <a:pt x="0" y="573"/>
                    <a:pt x="0" y="1010"/>
                    <a:pt x="80" y="1428"/>
                  </a:cubicBezTo>
                  <a:cubicBezTo>
                    <a:pt x="438" y="3199"/>
                    <a:pt x="1333" y="4710"/>
                    <a:pt x="2328" y="6182"/>
                  </a:cubicBezTo>
                  <a:cubicBezTo>
                    <a:pt x="2566" y="6518"/>
                    <a:pt x="2928" y="6665"/>
                    <a:pt x="3312" y="6665"/>
                  </a:cubicBezTo>
                  <a:cubicBezTo>
                    <a:pt x="3632" y="6665"/>
                    <a:pt x="3968" y="6563"/>
                    <a:pt x="4257" y="6381"/>
                  </a:cubicBezTo>
                  <a:cubicBezTo>
                    <a:pt x="4814" y="6003"/>
                    <a:pt x="5153" y="5486"/>
                    <a:pt x="5511" y="4989"/>
                  </a:cubicBezTo>
                  <a:cubicBezTo>
                    <a:pt x="6366" y="3915"/>
                    <a:pt x="7142" y="2781"/>
                    <a:pt x="7341" y="1388"/>
                  </a:cubicBezTo>
                  <a:cubicBezTo>
                    <a:pt x="7449" y="580"/>
                    <a:pt x="7232" y="15"/>
                    <a:pt x="6370" y="15"/>
                  </a:cubicBezTo>
                  <a:cubicBezTo>
                    <a:pt x="6277" y="15"/>
                    <a:pt x="6176" y="22"/>
                    <a:pt x="6068" y="36"/>
                  </a:cubicBezTo>
                  <a:cubicBezTo>
                    <a:pt x="5371" y="135"/>
                    <a:pt x="5153" y="632"/>
                    <a:pt x="4854" y="1090"/>
                  </a:cubicBezTo>
                  <a:cubicBezTo>
                    <a:pt x="4397" y="1766"/>
                    <a:pt x="3999" y="2482"/>
                    <a:pt x="3601" y="3159"/>
                  </a:cubicBezTo>
                  <a:cubicBezTo>
                    <a:pt x="3124" y="2323"/>
                    <a:pt x="2726" y="1567"/>
                    <a:pt x="2268" y="732"/>
                  </a:cubicBezTo>
                  <a:cubicBezTo>
                    <a:pt x="2129" y="513"/>
                    <a:pt x="1930" y="314"/>
                    <a:pt x="1711" y="195"/>
                  </a:cubicBezTo>
                  <a:cubicBezTo>
                    <a:pt x="1500" y="70"/>
                    <a:pt x="1279" y="1"/>
                    <a:pt x="106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9" name="Подзаголовок 58"/>
          <p:cNvSpPr>
            <a:spLocks noGrp="1"/>
          </p:cNvSpPr>
          <p:nvPr>
            <p:ph type="subTitle" idx="1"/>
          </p:nvPr>
        </p:nvSpPr>
        <p:spPr>
          <a:xfrm>
            <a:off x="5643570" y="785800"/>
            <a:ext cx="3301268" cy="371477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2" name="Picture 4" descr="https://sun9-29.userapi.com/s/v1/ig2/1bjlW7Z6Wn6Y8WKV71o93YIdPYZ3UV_dOrJHnV5huro5EqI-HRy5GwqylBUW3TEe4-I_YeK6ZdJB1te3L1REuv-8.jpg?quality=95&amp;as=32x43,48x64,72x96,108x144,160x213,240x320,360x480,480x640,540x720,640x853,720x960,1080x1440,1280x1707,1440x1920,1920x2560&amp;from=bu&amp;cs=1280x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428610"/>
            <a:ext cx="3430363" cy="4572032"/>
          </a:xfrm>
          <a:prstGeom prst="rect">
            <a:avLst/>
          </a:prstGeom>
          <a:noFill/>
        </p:spPr>
      </p:pic>
      <p:pic>
        <p:nvPicPr>
          <p:cNvPr id="2054" name="Picture 6" descr="https://sun9-35.userapi.com/s/v1/ig2/Bj25YzxQLzimTZO2NhOm6eJd5ycCugqevm7EmlkGr3dc6z5m8CxFowGk7ijxWpT1o4bvZ2Gd_KKjXhWUXnrG9aYl.jpg?quality=95&amp;as=32x43,48x64,72x96,108x144,160x213,240x320,360x480,480x640,540x720,640x853,720x960,1080x1440,1280x1707,1440x1920,1920x2560&amp;from=bu&amp;cs=1280x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428610"/>
            <a:ext cx="3430363" cy="4572032"/>
          </a:xfrm>
          <a:prstGeom prst="rect">
            <a:avLst/>
          </a:prstGeom>
          <a:noFill/>
        </p:spPr>
      </p:pic>
      <p:grpSp>
        <p:nvGrpSpPr>
          <p:cNvPr id="8" name="Google Shape;2618;p51"/>
          <p:cNvGrpSpPr/>
          <p:nvPr/>
        </p:nvGrpSpPr>
        <p:grpSpPr>
          <a:xfrm>
            <a:off x="4286248" y="4071948"/>
            <a:ext cx="264682" cy="926305"/>
            <a:chOff x="1450750" y="4213071"/>
            <a:chExt cx="264682" cy="926305"/>
          </a:xfrm>
        </p:grpSpPr>
        <p:sp>
          <p:nvSpPr>
            <p:cNvPr id="9" name="Google Shape;2619;p51"/>
            <p:cNvSpPr/>
            <p:nvPr/>
          </p:nvSpPr>
          <p:spPr>
            <a:xfrm>
              <a:off x="1450750" y="4213071"/>
              <a:ext cx="264682" cy="926305"/>
            </a:xfrm>
            <a:custGeom>
              <a:avLst/>
              <a:gdLst/>
              <a:ahLst/>
              <a:cxnLst/>
              <a:rect l="l" t="t" r="r" b="b"/>
              <a:pathLst>
                <a:path w="11181" h="39130" extrusionOk="0">
                  <a:moveTo>
                    <a:pt x="7222" y="0"/>
                  </a:moveTo>
                  <a:cubicBezTo>
                    <a:pt x="6685" y="0"/>
                    <a:pt x="6287" y="338"/>
                    <a:pt x="5929" y="677"/>
                  </a:cubicBezTo>
                  <a:lnTo>
                    <a:pt x="5790" y="816"/>
                  </a:lnTo>
                  <a:cubicBezTo>
                    <a:pt x="5491" y="1075"/>
                    <a:pt x="5392" y="1393"/>
                    <a:pt x="5332" y="1572"/>
                  </a:cubicBezTo>
                  <a:cubicBezTo>
                    <a:pt x="5332" y="1572"/>
                    <a:pt x="5312" y="1592"/>
                    <a:pt x="5312" y="1612"/>
                  </a:cubicBezTo>
                  <a:cubicBezTo>
                    <a:pt x="4735" y="3163"/>
                    <a:pt x="4496" y="4735"/>
                    <a:pt x="4596" y="6286"/>
                  </a:cubicBezTo>
                  <a:cubicBezTo>
                    <a:pt x="4596" y="6386"/>
                    <a:pt x="4616" y="6505"/>
                    <a:pt x="4616" y="6644"/>
                  </a:cubicBezTo>
                  <a:cubicBezTo>
                    <a:pt x="4417" y="6505"/>
                    <a:pt x="4158" y="6465"/>
                    <a:pt x="3939" y="6465"/>
                  </a:cubicBezTo>
                  <a:cubicBezTo>
                    <a:pt x="3562" y="6465"/>
                    <a:pt x="3223" y="6605"/>
                    <a:pt x="2945" y="6883"/>
                  </a:cubicBezTo>
                  <a:cubicBezTo>
                    <a:pt x="2448" y="7361"/>
                    <a:pt x="2149" y="8335"/>
                    <a:pt x="2507" y="8992"/>
                  </a:cubicBezTo>
                  <a:cubicBezTo>
                    <a:pt x="2905" y="9748"/>
                    <a:pt x="3343" y="10484"/>
                    <a:pt x="3800" y="11180"/>
                  </a:cubicBezTo>
                  <a:cubicBezTo>
                    <a:pt x="3522" y="11041"/>
                    <a:pt x="3203" y="10941"/>
                    <a:pt x="2865" y="10941"/>
                  </a:cubicBezTo>
                  <a:cubicBezTo>
                    <a:pt x="2746" y="10941"/>
                    <a:pt x="2646" y="10941"/>
                    <a:pt x="2547" y="10961"/>
                  </a:cubicBezTo>
                  <a:cubicBezTo>
                    <a:pt x="1751" y="11140"/>
                    <a:pt x="1334" y="12055"/>
                    <a:pt x="1334" y="12652"/>
                  </a:cubicBezTo>
                  <a:cubicBezTo>
                    <a:pt x="1334" y="13408"/>
                    <a:pt x="1453" y="14025"/>
                    <a:pt x="1712" y="14522"/>
                  </a:cubicBezTo>
                  <a:cubicBezTo>
                    <a:pt x="2229" y="15596"/>
                    <a:pt x="2825" y="16651"/>
                    <a:pt x="3363" y="17705"/>
                  </a:cubicBezTo>
                  <a:cubicBezTo>
                    <a:pt x="3681" y="18242"/>
                    <a:pt x="3959" y="18779"/>
                    <a:pt x="4238" y="19316"/>
                  </a:cubicBezTo>
                  <a:cubicBezTo>
                    <a:pt x="3900" y="18898"/>
                    <a:pt x="3422" y="18640"/>
                    <a:pt x="2925" y="18640"/>
                  </a:cubicBezTo>
                  <a:cubicBezTo>
                    <a:pt x="2686" y="18640"/>
                    <a:pt x="2428" y="18699"/>
                    <a:pt x="2209" y="18819"/>
                  </a:cubicBezTo>
                  <a:cubicBezTo>
                    <a:pt x="1513" y="19177"/>
                    <a:pt x="1135" y="20132"/>
                    <a:pt x="1194" y="20828"/>
                  </a:cubicBezTo>
                  <a:cubicBezTo>
                    <a:pt x="1413" y="23394"/>
                    <a:pt x="2308" y="25781"/>
                    <a:pt x="3144" y="27771"/>
                  </a:cubicBezTo>
                  <a:cubicBezTo>
                    <a:pt x="3303" y="28129"/>
                    <a:pt x="3502" y="28467"/>
                    <a:pt x="3681" y="28785"/>
                  </a:cubicBezTo>
                  <a:cubicBezTo>
                    <a:pt x="4039" y="29461"/>
                    <a:pt x="4377" y="30058"/>
                    <a:pt x="4337" y="30735"/>
                  </a:cubicBezTo>
                  <a:cubicBezTo>
                    <a:pt x="4238" y="30556"/>
                    <a:pt x="4138" y="30357"/>
                    <a:pt x="4039" y="30158"/>
                  </a:cubicBezTo>
                  <a:cubicBezTo>
                    <a:pt x="3741" y="29581"/>
                    <a:pt x="3382" y="29044"/>
                    <a:pt x="2945" y="28566"/>
                  </a:cubicBezTo>
                  <a:cubicBezTo>
                    <a:pt x="2547" y="28089"/>
                    <a:pt x="1910" y="28069"/>
                    <a:pt x="1712" y="28069"/>
                  </a:cubicBezTo>
                  <a:cubicBezTo>
                    <a:pt x="1453" y="28069"/>
                    <a:pt x="1234" y="28129"/>
                    <a:pt x="1035" y="28228"/>
                  </a:cubicBezTo>
                  <a:cubicBezTo>
                    <a:pt x="458" y="28487"/>
                    <a:pt x="140" y="29143"/>
                    <a:pt x="60" y="29640"/>
                  </a:cubicBezTo>
                  <a:cubicBezTo>
                    <a:pt x="1" y="30138"/>
                    <a:pt x="41" y="30675"/>
                    <a:pt x="239" y="31152"/>
                  </a:cubicBezTo>
                  <a:lnTo>
                    <a:pt x="418" y="31590"/>
                  </a:lnTo>
                  <a:cubicBezTo>
                    <a:pt x="995" y="33002"/>
                    <a:pt x="1552" y="34435"/>
                    <a:pt x="2229" y="35867"/>
                  </a:cubicBezTo>
                  <a:cubicBezTo>
                    <a:pt x="2547" y="36563"/>
                    <a:pt x="2945" y="37200"/>
                    <a:pt x="3343" y="37816"/>
                  </a:cubicBezTo>
                  <a:cubicBezTo>
                    <a:pt x="3522" y="38075"/>
                    <a:pt x="3701" y="38353"/>
                    <a:pt x="3840" y="38612"/>
                  </a:cubicBezTo>
                  <a:cubicBezTo>
                    <a:pt x="4019" y="38950"/>
                    <a:pt x="4337" y="39109"/>
                    <a:pt x="4695" y="39109"/>
                  </a:cubicBezTo>
                  <a:lnTo>
                    <a:pt x="4695" y="39129"/>
                  </a:lnTo>
                  <a:lnTo>
                    <a:pt x="7620" y="39129"/>
                  </a:lnTo>
                  <a:cubicBezTo>
                    <a:pt x="8037" y="39129"/>
                    <a:pt x="8415" y="38871"/>
                    <a:pt x="8574" y="38473"/>
                  </a:cubicBezTo>
                  <a:cubicBezTo>
                    <a:pt x="8734" y="37976"/>
                    <a:pt x="8913" y="37438"/>
                    <a:pt x="9092" y="36941"/>
                  </a:cubicBezTo>
                  <a:cubicBezTo>
                    <a:pt x="9509" y="35748"/>
                    <a:pt x="9967" y="34514"/>
                    <a:pt x="10325" y="33241"/>
                  </a:cubicBezTo>
                  <a:cubicBezTo>
                    <a:pt x="10584" y="32366"/>
                    <a:pt x="10703" y="31471"/>
                    <a:pt x="10802" y="30635"/>
                  </a:cubicBezTo>
                  <a:cubicBezTo>
                    <a:pt x="10822" y="30416"/>
                    <a:pt x="10862" y="30217"/>
                    <a:pt x="10882" y="29979"/>
                  </a:cubicBezTo>
                  <a:cubicBezTo>
                    <a:pt x="10962" y="29362"/>
                    <a:pt x="10484" y="28626"/>
                    <a:pt x="9887" y="28447"/>
                  </a:cubicBezTo>
                  <a:cubicBezTo>
                    <a:pt x="9728" y="28387"/>
                    <a:pt x="9589" y="28367"/>
                    <a:pt x="9410" y="28367"/>
                  </a:cubicBezTo>
                  <a:cubicBezTo>
                    <a:pt x="9072" y="28367"/>
                    <a:pt x="8694" y="28467"/>
                    <a:pt x="8415" y="28646"/>
                  </a:cubicBezTo>
                  <a:cubicBezTo>
                    <a:pt x="8077" y="28865"/>
                    <a:pt x="7739" y="29263"/>
                    <a:pt x="7600" y="29680"/>
                  </a:cubicBezTo>
                  <a:cubicBezTo>
                    <a:pt x="7500" y="29959"/>
                    <a:pt x="7421" y="30217"/>
                    <a:pt x="7321" y="30456"/>
                  </a:cubicBezTo>
                  <a:lnTo>
                    <a:pt x="7321" y="29760"/>
                  </a:lnTo>
                  <a:cubicBezTo>
                    <a:pt x="7321" y="29601"/>
                    <a:pt x="7341" y="29461"/>
                    <a:pt x="7381" y="29422"/>
                  </a:cubicBezTo>
                  <a:cubicBezTo>
                    <a:pt x="7580" y="29024"/>
                    <a:pt x="7779" y="28606"/>
                    <a:pt x="7998" y="28208"/>
                  </a:cubicBezTo>
                  <a:cubicBezTo>
                    <a:pt x="8276" y="27651"/>
                    <a:pt x="8574" y="27074"/>
                    <a:pt x="8833" y="26517"/>
                  </a:cubicBezTo>
                  <a:cubicBezTo>
                    <a:pt x="9271" y="25582"/>
                    <a:pt x="9669" y="24667"/>
                    <a:pt x="10027" y="23752"/>
                  </a:cubicBezTo>
                  <a:cubicBezTo>
                    <a:pt x="10206" y="23354"/>
                    <a:pt x="10365" y="22976"/>
                    <a:pt x="10524" y="22579"/>
                  </a:cubicBezTo>
                  <a:cubicBezTo>
                    <a:pt x="10902" y="21723"/>
                    <a:pt x="10604" y="20888"/>
                    <a:pt x="9808" y="20410"/>
                  </a:cubicBezTo>
                  <a:cubicBezTo>
                    <a:pt x="9529" y="20231"/>
                    <a:pt x="9231" y="20172"/>
                    <a:pt x="8933" y="20172"/>
                  </a:cubicBezTo>
                  <a:cubicBezTo>
                    <a:pt x="8415" y="20172"/>
                    <a:pt x="7918" y="20450"/>
                    <a:pt x="7580" y="20908"/>
                  </a:cubicBezTo>
                  <a:cubicBezTo>
                    <a:pt x="7520" y="20967"/>
                    <a:pt x="7480" y="21007"/>
                    <a:pt x="7441" y="21067"/>
                  </a:cubicBezTo>
                  <a:cubicBezTo>
                    <a:pt x="7441" y="20808"/>
                    <a:pt x="7441" y="20550"/>
                    <a:pt x="7480" y="20291"/>
                  </a:cubicBezTo>
                  <a:cubicBezTo>
                    <a:pt x="7480" y="20271"/>
                    <a:pt x="7500" y="20172"/>
                    <a:pt x="7600" y="19993"/>
                  </a:cubicBezTo>
                  <a:cubicBezTo>
                    <a:pt x="7838" y="19595"/>
                    <a:pt x="8097" y="19177"/>
                    <a:pt x="8336" y="18779"/>
                  </a:cubicBezTo>
                  <a:cubicBezTo>
                    <a:pt x="8694" y="18202"/>
                    <a:pt x="9072" y="17605"/>
                    <a:pt x="9410" y="16989"/>
                  </a:cubicBezTo>
                  <a:cubicBezTo>
                    <a:pt x="9987" y="15974"/>
                    <a:pt x="10484" y="14999"/>
                    <a:pt x="10882" y="14045"/>
                  </a:cubicBezTo>
                  <a:cubicBezTo>
                    <a:pt x="11180" y="13328"/>
                    <a:pt x="10703" y="12612"/>
                    <a:pt x="10484" y="12254"/>
                  </a:cubicBezTo>
                  <a:cubicBezTo>
                    <a:pt x="10305" y="11956"/>
                    <a:pt x="9967" y="11777"/>
                    <a:pt x="9609" y="11777"/>
                  </a:cubicBezTo>
                  <a:cubicBezTo>
                    <a:pt x="9271" y="11777"/>
                    <a:pt x="8674" y="11956"/>
                    <a:pt x="8316" y="12274"/>
                  </a:cubicBezTo>
                  <a:cubicBezTo>
                    <a:pt x="8177" y="12433"/>
                    <a:pt x="8037" y="12553"/>
                    <a:pt x="7918" y="12712"/>
                  </a:cubicBezTo>
                  <a:cubicBezTo>
                    <a:pt x="8077" y="12433"/>
                    <a:pt x="8316" y="12135"/>
                    <a:pt x="8574" y="11836"/>
                  </a:cubicBezTo>
                  <a:cubicBezTo>
                    <a:pt x="8714" y="11657"/>
                    <a:pt x="8833" y="11518"/>
                    <a:pt x="8972" y="11359"/>
                  </a:cubicBezTo>
                  <a:cubicBezTo>
                    <a:pt x="9092" y="11220"/>
                    <a:pt x="9231" y="11041"/>
                    <a:pt x="9370" y="10902"/>
                  </a:cubicBezTo>
                  <a:cubicBezTo>
                    <a:pt x="9728" y="10464"/>
                    <a:pt x="10086" y="10026"/>
                    <a:pt x="10405" y="9529"/>
                  </a:cubicBezTo>
                  <a:cubicBezTo>
                    <a:pt x="10763" y="8952"/>
                    <a:pt x="10604" y="8176"/>
                    <a:pt x="10385" y="7679"/>
                  </a:cubicBezTo>
                  <a:cubicBezTo>
                    <a:pt x="10265" y="7381"/>
                    <a:pt x="9927" y="7042"/>
                    <a:pt x="9191" y="7042"/>
                  </a:cubicBezTo>
                  <a:cubicBezTo>
                    <a:pt x="8992" y="7042"/>
                    <a:pt x="8773" y="7062"/>
                    <a:pt x="8515" y="7142"/>
                  </a:cubicBezTo>
                  <a:cubicBezTo>
                    <a:pt x="8594" y="6664"/>
                    <a:pt x="8634" y="6187"/>
                    <a:pt x="8694" y="5729"/>
                  </a:cubicBezTo>
                  <a:cubicBezTo>
                    <a:pt x="8813" y="4476"/>
                    <a:pt x="8933" y="3163"/>
                    <a:pt x="8933" y="1830"/>
                  </a:cubicBezTo>
                  <a:cubicBezTo>
                    <a:pt x="8972" y="1035"/>
                    <a:pt x="8216" y="239"/>
                    <a:pt x="7580" y="40"/>
                  </a:cubicBezTo>
                  <a:cubicBezTo>
                    <a:pt x="7441" y="20"/>
                    <a:pt x="7341" y="0"/>
                    <a:pt x="72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42863" dist="28575" dir="6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20;p51"/>
            <p:cNvSpPr/>
            <p:nvPr/>
          </p:nvSpPr>
          <p:spPr>
            <a:xfrm>
              <a:off x="1474304" y="4233548"/>
              <a:ext cx="215230" cy="881801"/>
            </a:xfrm>
            <a:custGeom>
              <a:avLst/>
              <a:gdLst/>
              <a:ahLst/>
              <a:cxnLst/>
              <a:rect l="l" t="t" r="r" b="b"/>
              <a:pathLst>
                <a:path w="9092" h="37250" extrusionOk="0">
                  <a:moveTo>
                    <a:pt x="5590" y="35420"/>
                  </a:moveTo>
                  <a:lnTo>
                    <a:pt x="5590" y="35619"/>
                  </a:lnTo>
                  <a:lnTo>
                    <a:pt x="5531" y="35619"/>
                  </a:lnTo>
                  <a:lnTo>
                    <a:pt x="5531" y="35420"/>
                  </a:lnTo>
                  <a:close/>
                  <a:moveTo>
                    <a:pt x="6212" y="1"/>
                  </a:moveTo>
                  <a:cubicBezTo>
                    <a:pt x="6004" y="1"/>
                    <a:pt x="5666" y="367"/>
                    <a:pt x="5411" y="568"/>
                  </a:cubicBezTo>
                  <a:cubicBezTo>
                    <a:pt x="5312" y="647"/>
                    <a:pt x="5292" y="826"/>
                    <a:pt x="5232" y="965"/>
                  </a:cubicBezTo>
                  <a:cubicBezTo>
                    <a:pt x="4715" y="2338"/>
                    <a:pt x="4476" y="3750"/>
                    <a:pt x="4576" y="5222"/>
                  </a:cubicBezTo>
                  <a:cubicBezTo>
                    <a:pt x="4635" y="6396"/>
                    <a:pt x="4735" y="7590"/>
                    <a:pt x="4814" y="8763"/>
                  </a:cubicBezTo>
                  <a:cubicBezTo>
                    <a:pt x="4596" y="8624"/>
                    <a:pt x="4496" y="8465"/>
                    <a:pt x="4397" y="8286"/>
                  </a:cubicBezTo>
                  <a:cubicBezTo>
                    <a:pt x="4118" y="7809"/>
                    <a:pt x="3820" y="7331"/>
                    <a:pt x="3521" y="6893"/>
                  </a:cubicBezTo>
                  <a:cubicBezTo>
                    <a:pt x="3373" y="6678"/>
                    <a:pt x="3161" y="6498"/>
                    <a:pt x="2940" y="6498"/>
                  </a:cubicBezTo>
                  <a:cubicBezTo>
                    <a:pt x="2835" y="6498"/>
                    <a:pt x="2729" y="6539"/>
                    <a:pt x="2626" y="6635"/>
                  </a:cubicBezTo>
                  <a:cubicBezTo>
                    <a:pt x="2427" y="6854"/>
                    <a:pt x="2248" y="7351"/>
                    <a:pt x="2368" y="7570"/>
                  </a:cubicBezTo>
                  <a:cubicBezTo>
                    <a:pt x="2865" y="8485"/>
                    <a:pt x="3442" y="9380"/>
                    <a:pt x="4019" y="10275"/>
                  </a:cubicBezTo>
                  <a:cubicBezTo>
                    <a:pt x="4277" y="10693"/>
                    <a:pt x="4775" y="11071"/>
                    <a:pt x="4795" y="11469"/>
                  </a:cubicBezTo>
                  <a:cubicBezTo>
                    <a:pt x="4874" y="12742"/>
                    <a:pt x="4735" y="13995"/>
                    <a:pt x="4695" y="15388"/>
                  </a:cubicBezTo>
                  <a:cubicBezTo>
                    <a:pt x="4317" y="14552"/>
                    <a:pt x="4039" y="13836"/>
                    <a:pt x="3700" y="13140"/>
                  </a:cubicBezTo>
                  <a:cubicBezTo>
                    <a:pt x="3402" y="12503"/>
                    <a:pt x="3044" y="11887"/>
                    <a:pt x="2626" y="11349"/>
                  </a:cubicBezTo>
                  <a:cubicBezTo>
                    <a:pt x="2500" y="11169"/>
                    <a:pt x="2113" y="11006"/>
                    <a:pt x="1864" y="11006"/>
                  </a:cubicBezTo>
                  <a:cubicBezTo>
                    <a:pt x="1838" y="11006"/>
                    <a:pt x="1813" y="11007"/>
                    <a:pt x="1791" y="11011"/>
                  </a:cubicBezTo>
                  <a:cubicBezTo>
                    <a:pt x="1592" y="11071"/>
                    <a:pt x="1333" y="11489"/>
                    <a:pt x="1333" y="11747"/>
                  </a:cubicBezTo>
                  <a:cubicBezTo>
                    <a:pt x="1333" y="12205"/>
                    <a:pt x="1413" y="12742"/>
                    <a:pt x="1612" y="13160"/>
                  </a:cubicBezTo>
                  <a:cubicBezTo>
                    <a:pt x="2447" y="14851"/>
                    <a:pt x="3382" y="16482"/>
                    <a:pt x="4238" y="18153"/>
                  </a:cubicBezTo>
                  <a:cubicBezTo>
                    <a:pt x="4377" y="18372"/>
                    <a:pt x="4436" y="18630"/>
                    <a:pt x="4436" y="18869"/>
                  </a:cubicBezTo>
                  <a:cubicBezTo>
                    <a:pt x="4436" y="19665"/>
                    <a:pt x="4397" y="20500"/>
                    <a:pt x="4377" y="21296"/>
                  </a:cubicBezTo>
                  <a:cubicBezTo>
                    <a:pt x="4337" y="22032"/>
                    <a:pt x="4377" y="22748"/>
                    <a:pt x="4377" y="23504"/>
                  </a:cubicBezTo>
                  <a:cubicBezTo>
                    <a:pt x="4218" y="23325"/>
                    <a:pt x="4178" y="23126"/>
                    <a:pt x="4098" y="22927"/>
                  </a:cubicBezTo>
                  <a:cubicBezTo>
                    <a:pt x="3641" y="21733"/>
                    <a:pt x="3203" y="20540"/>
                    <a:pt x="2706" y="19366"/>
                  </a:cubicBezTo>
                  <a:cubicBezTo>
                    <a:pt x="2562" y="19063"/>
                    <a:pt x="2278" y="18747"/>
                    <a:pt x="1955" y="18747"/>
                  </a:cubicBezTo>
                  <a:cubicBezTo>
                    <a:pt x="1875" y="18747"/>
                    <a:pt x="1794" y="18766"/>
                    <a:pt x="1711" y="18809"/>
                  </a:cubicBezTo>
                  <a:cubicBezTo>
                    <a:pt x="1413" y="18948"/>
                    <a:pt x="1194" y="19525"/>
                    <a:pt x="1214" y="19864"/>
                  </a:cubicBezTo>
                  <a:cubicBezTo>
                    <a:pt x="1413" y="22191"/>
                    <a:pt x="2189" y="24379"/>
                    <a:pt x="3104" y="26508"/>
                  </a:cubicBezTo>
                  <a:cubicBezTo>
                    <a:pt x="3601" y="27681"/>
                    <a:pt x="4496" y="28676"/>
                    <a:pt x="4337" y="30128"/>
                  </a:cubicBezTo>
                  <a:cubicBezTo>
                    <a:pt x="4218" y="31342"/>
                    <a:pt x="4317" y="32575"/>
                    <a:pt x="4317" y="33788"/>
                  </a:cubicBezTo>
                  <a:cubicBezTo>
                    <a:pt x="4098" y="33570"/>
                    <a:pt x="3939" y="33331"/>
                    <a:pt x="3820" y="33072"/>
                  </a:cubicBezTo>
                  <a:cubicBezTo>
                    <a:pt x="3283" y="31958"/>
                    <a:pt x="2746" y="30864"/>
                    <a:pt x="2189" y="29770"/>
                  </a:cubicBezTo>
                  <a:cubicBezTo>
                    <a:pt x="1910" y="29273"/>
                    <a:pt x="1592" y="28795"/>
                    <a:pt x="1214" y="28378"/>
                  </a:cubicBezTo>
                  <a:cubicBezTo>
                    <a:pt x="1104" y="28282"/>
                    <a:pt x="880" y="28214"/>
                    <a:pt x="687" y="28214"/>
                  </a:cubicBezTo>
                  <a:cubicBezTo>
                    <a:pt x="600" y="28214"/>
                    <a:pt x="520" y="28227"/>
                    <a:pt x="458" y="28258"/>
                  </a:cubicBezTo>
                  <a:cubicBezTo>
                    <a:pt x="259" y="28358"/>
                    <a:pt x="60" y="28676"/>
                    <a:pt x="40" y="28935"/>
                  </a:cubicBezTo>
                  <a:cubicBezTo>
                    <a:pt x="0" y="29253"/>
                    <a:pt x="40" y="29631"/>
                    <a:pt x="160" y="29929"/>
                  </a:cubicBezTo>
                  <a:cubicBezTo>
                    <a:pt x="816" y="31481"/>
                    <a:pt x="1413" y="33052"/>
                    <a:pt x="2129" y="34564"/>
                  </a:cubicBezTo>
                  <a:cubicBezTo>
                    <a:pt x="2547" y="35519"/>
                    <a:pt x="3183" y="36355"/>
                    <a:pt x="3700" y="37250"/>
                  </a:cubicBezTo>
                  <a:cubicBezTo>
                    <a:pt x="4695" y="37250"/>
                    <a:pt x="5670" y="37250"/>
                    <a:pt x="6605" y="37230"/>
                  </a:cubicBezTo>
                  <a:cubicBezTo>
                    <a:pt x="7182" y="35519"/>
                    <a:pt x="7818" y="33788"/>
                    <a:pt x="8355" y="32058"/>
                  </a:cubicBezTo>
                  <a:cubicBezTo>
                    <a:pt x="8654" y="31063"/>
                    <a:pt x="8713" y="29989"/>
                    <a:pt x="8873" y="28955"/>
                  </a:cubicBezTo>
                  <a:cubicBezTo>
                    <a:pt x="8873" y="28795"/>
                    <a:pt x="8693" y="28537"/>
                    <a:pt x="8574" y="28477"/>
                  </a:cubicBezTo>
                  <a:cubicBezTo>
                    <a:pt x="8519" y="28461"/>
                    <a:pt x="8459" y="28453"/>
                    <a:pt x="8395" y="28453"/>
                  </a:cubicBezTo>
                  <a:cubicBezTo>
                    <a:pt x="8229" y="28453"/>
                    <a:pt x="8047" y="28504"/>
                    <a:pt x="7918" y="28577"/>
                  </a:cubicBezTo>
                  <a:cubicBezTo>
                    <a:pt x="7719" y="28696"/>
                    <a:pt x="7579" y="28935"/>
                    <a:pt x="7500" y="29134"/>
                  </a:cubicBezTo>
                  <a:cubicBezTo>
                    <a:pt x="7062" y="30307"/>
                    <a:pt x="6625" y="31521"/>
                    <a:pt x="6227" y="32734"/>
                  </a:cubicBezTo>
                  <a:cubicBezTo>
                    <a:pt x="5988" y="33470"/>
                    <a:pt x="5809" y="34246"/>
                    <a:pt x="5590" y="35002"/>
                  </a:cubicBezTo>
                  <a:cubicBezTo>
                    <a:pt x="5471" y="34803"/>
                    <a:pt x="5411" y="34604"/>
                    <a:pt x="5411" y="34405"/>
                  </a:cubicBezTo>
                  <a:cubicBezTo>
                    <a:pt x="5352" y="32555"/>
                    <a:pt x="5312" y="30685"/>
                    <a:pt x="5292" y="28855"/>
                  </a:cubicBezTo>
                  <a:cubicBezTo>
                    <a:pt x="5292" y="28577"/>
                    <a:pt x="5312" y="28298"/>
                    <a:pt x="5431" y="28059"/>
                  </a:cubicBezTo>
                  <a:cubicBezTo>
                    <a:pt x="5908" y="27085"/>
                    <a:pt x="6465" y="26170"/>
                    <a:pt x="6903" y="25175"/>
                  </a:cubicBezTo>
                  <a:cubicBezTo>
                    <a:pt x="7500" y="23902"/>
                    <a:pt x="8037" y="22569"/>
                    <a:pt x="8594" y="21276"/>
                  </a:cubicBezTo>
                  <a:cubicBezTo>
                    <a:pt x="8773" y="20858"/>
                    <a:pt x="8614" y="20560"/>
                    <a:pt x="8276" y="20341"/>
                  </a:cubicBezTo>
                  <a:cubicBezTo>
                    <a:pt x="8144" y="20265"/>
                    <a:pt x="8020" y="20230"/>
                    <a:pt x="7902" y="20230"/>
                  </a:cubicBezTo>
                  <a:cubicBezTo>
                    <a:pt x="7683" y="20230"/>
                    <a:pt x="7489" y="20352"/>
                    <a:pt x="7321" y="20560"/>
                  </a:cubicBezTo>
                  <a:cubicBezTo>
                    <a:pt x="7082" y="20898"/>
                    <a:pt x="6843" y="21256"/>
                    <a:pt x="6664" y="21634"/>
                  </a:cubicBezTo>
                  <a:cubicBezTo>
                    <a:pt x="6267" y="22410"/>
                    <a:pt x="5908" y="23206"/>
                    <a:pt x="5431" y="24180"/>
                  </a:cubicBezTo>
                  <a:cubicBezTo>
                    <a:pt x="5391" y="23822"/>
                    <a:pt x="5332" y="23643"/>
                    <a:pt x="5332" y="23504"/>
                  </a:cubicBezTo>
                  <a:cubicBezTo>
                    <a:pt x="5391" y="22111"/>
                    <a:pt x="5411" y="20699"/>
                    <a:pt x="5491" y="19307"/>
                  </a:cubicBezTo>
                  <a:cubicBezTo>
                    <a:pt x="5511" y="19028"/>
                    <a:pt x="5630" y="18750"/>
                    <a:pt x="5769" y="18531"/>
                  </a:cubicBezTo>
                  <a:cubicBezTo>
                    <a:pt x="6366" y="17516"/>
                    <a:pt x="7003" y="16541"/>
                    <a:pt x="7579" y="15527"/>
                  </a:cubicBezTo>
                  <a:cubicBezTo>
                    <a:pt x="8097" y="14572"/>
                    <a:pt x="8574" y="13637"/>
                    <a:pt x="8992" y="12662"/>
                  </a:cubicBezTo>
                  <a:cubicBezTo>
                    <a:pt x="9091" y="12463"/>
                    <a:pt x="8873" y="12066"/>
                    <a:pt x="8693" y="11807"/>
                  </a:cubicBezTo>
                  <a:cubicBezTo>
                    <a:pt x="8691" y="11802"/>
                    <a:pt x="8681" y="11799"/>
                    <a:pt x="8665" y="11799"/>
                  </a:cubicBezTo>
                  <a:cubicBezTo>
                    <a:pt x="8558" y="11799"/>
                    <a:pt x="8195" y="11907"/>
                    <a:pt x="8057" y="12046"/>
                  </a:cubicBezTo>
                  <a:cubicBezTo>
                    <a:pt x="7719" y="12344"/>
                    <a:pt x="7460" y="12702"/>
                    <a:pt x="7182" y="13060"/>
                  </a:cubicBezTo>
                  <a:cubicBezTo>
                    <a:pt x="6724" y="13597"/>
                    <a:pt x="6326" y="14174"/>
                    <a:pt x="5908" y="14731"/>
                  </a:cubicBezTo>
                  <a:cubicBezTo>
                    <a:pt x="5829" y="13975"/>
                    <a:pt x="5849" y="13279"/>
                    <a:pt x="5908" y="12583"/>
                  </a:cubicBezTo>
                  <a:cubicBezTo>
                    <a:pt x="5928" y="12145"/>
                    <a:pt x="5869" y="11648"/>
                    <a:pt x="6068" y="11270"/>
                  </a:cubicBezTo>
                  <a:cubicBezTo>
                    <a:pt x="6326" y="10693"/>
                    <a:pt x="6804" y="10255"/>
                    <a:pt x="7202" y="9758"/>
                  </a:cubicBezTo>
                  <a:cubicBezTo>
                    <a:pt x="7679" y="9161"/>
                    <a:pt x="8176" y="8604"/>
                    <a:pt x="8574" y="7988"/>
                  </a:cubicBezTo>
                  <a:cubicBezTo>
                    <a:pt x="8693" y="7769"/>
                    <a:pt x="8614" y="7331"/>
                    <a:pt x="8495" y="7092"/>
                  </a:cubicBezTo>
                  <a:cubicBezTo>
                    <a:pt x="8476" y="7045"/>
                    <a:pt x="8343" y="7020"/>
                    <a:pt x="8193" y="7020"/>
                  </a:cubicBezTo>
                  <a:cubicBezTo>
                    <a:pt x="8028" y="7020"/>
                    <a:pt x="7842" y="7050"/>
                    <a:pt x="7759" y="7112"/>
                  </a:cubicBezTo>
                  <a:cubicBezTo>
                    <a:pt x="7261" y="7470"/>
                    <a:pt x="6824" y="7888"/>
                    <a:pt x="6386" y="8286"/>
                  </a:cubicBezTo>
                  <a:cubicBezTo>
                    <a:pt x="6326" y="8286"/>
                    <a:pt x="6286" y="8266"/>
                    <a:pt x="6227" y="8266"/>
                  </a:cubicBezTo>
                  <a:cubicBezTo>
                    <a:pt x="6386" y="7033"/>
                    <a:pt x="6585" y="5839"/>
                    <a:pt x="6704" y="4626"/>
                  </a:cubicBezTo>
                  <a:cubicBezTo>
                    <a:pt x="6824" y="3392"/>
                    <a:pt x="6963" y="2119"/>
                    <a:pt x="6963" y="846"/>
                  </a:cubicBezTo>
                  <a:cubicBezTo>
                    <a:pt x="6963" y="548"/>
                    <a:pt x="6565" y="110"/>
                    <a:pt x="6267" y="11"/>
                  </a:cubicBezTo>
                  <a:cubicBezTo>
                    <a:pt x="6250" y="4"/>
                    <a:pt x="6231" y="1"/>
                    <a:pt x="621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https://sun9-46.userapi.com/s/v1/ig2/ZkH7a3-v-A-BVOJDuVKyVbDb50nWgvBeJDoJ6EnPUKiZdLzjqF1lq-Y_APg7pwhmWWwKhpxUzQLQI6erTEFIqwe9.jpg?quality=95&amp;as=32x43,48x64,72x96,108x144,160x213,240x320,360x480,480x640,540x720,640x853,720x960,1080x1440,1280x1707,1440x1920,1920x2560&amp;from=bu&amp;cs=1280x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357507"/>
            <a:ext cx="3286148" cy="4379818"/>
          </a:xfrm>
          <a:prstGeom prst="rect">
            <a:avLst/>
          </a:prstGeom>
          <a:noFill/>
        </p:spPr>
      </p:pic>
      <p:pic>
        <p:nvPicPr>
          <p:cNvPr id="55300" name="Picture 4" descr="https://sun9-70.userapi.com/s/v1/ig2/796HSs0Csh0PnQVVYOySMZzuUI_qScyp041q2qd-vtKJvUOiarc9fia7x4qnZ2uwFtTEEt6xpfwUUGDNvpgpkGuE.jpg?quality=95&amp;as=32x32,48x48,72x72,108x108,160x160,240x240,360x360,480x480,540x540,640x640,720x720,1080x1080,1280x1280,1440x1440,2560x2560&amp;from=bu&amp;cs=1280x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57172"/>
            <a:ext cx="3964650" cy="4357718"/>
          </a:xfrm>
          <a:prstGeom prst="rect">
            <a:avLst/>
          </a:prstGeom>
          <a:noFill/>
        </p:spPr>
      </p:pic>
      <p:grpSp>
        <p:nvGrpSpPr>
          <p:cNvPr id="4" name="Google Shape;2676;p51"/>
          <p:cNvGrpSpPr/>
          <p:nvPr/>
        </p:nvGrpSpPr>
        <p:grpSpPr>
          <a:xfrm>
            <a:off x="4071934" y="3857634"/>
            <a:ext cx="411594" cy="878747"/>
            <a:chOff x="4737875" y="2198125"/>
            <a:chExt cx="434675" cy="928025"/>
          </a:xfrm>
        </p:grpSpPr>
        <p:sp>
          <p:nvSpPr>
            <p:cNvPr id="5" name="Google Shape;2677;p51"/>
            <p:cNvSpPr/>
            <p:nvPr/>
          </p:nvSpPr>
          <p:spPr>
            <a:xfrm>
              <a:off x="4737875" y="2198125"/>
              <a:ext cx="434675" cy="928025"/>
            </a:xfrm>
            <a:custGeom>
              <a:avLst/>
              <a:gdLst/>
              <a:ahLst/>
              <a:cxnLst/>
              <a:rect l="l" t="t" r="r" b="b"/>
              <a:pathLst>
                <a:path w="17387" h="37121" extrusionOk="0">
                  <a:moveTo>
                    <a:pt x="5153" y="13647"/>
                  </a:moveTo>
                  <a:lnTo>
                    <a:pt x="5153" y="13647"/>
                  </a:lnTo>
                  <a:cubicBezTo>
                    <a:pt x="5591" y="14025"/>
                    <a:pt x="5969" y="14423"/>
                    <a:pt x="6168" y="14920"/>
                  </a:cubicBezTo>
                  <a:cubicBezTo>
                    <a:pt x="5849" y="14503"/>
                    <a:pt x="5491" y="14085"/>
                    <a:pt x="5153" y="13647"/>
                  </a:cubicBezTo>
                  <a:close/>
                  <a:moveTo>
                    <a:pt x="4437" y="1"/>
                  </a:moveTo>
                  <a:cubicBezTo>
                    <a:pt x="3621" y="1"/>
                    <a:pt x="2826" y="1015"/>
                    <a:pt x="2746" y="1692"/>
                  </a:cubicBezTo>
                  <a:lnTo>
                    <a:pt x="2726" y="1990"/>
                  </a:lnTo>
                  <a:cubicBezTo>
                    <a:pt x="2607" y="3064"/>
                    <a:pt x="2448" y="4158"/>
                    <a:pt x="2647" y="5272"/>
                  </a:cubicBezTo>
                  <a:cubicBezTo>
                    <a:pt x="2786" y="6048"/>
                    <a:pt x="2985" y="6804"/>
                    <a:pt x="3204" y="7560"/>
                  </a:cubicBezTo>
                  <a:cubicBezTo>
                    <a:pt x="3084" y="7461"/>
                    <a:pt x="2925" y="7361"/>
                    <a:pt x="2786" y="7282"/>
                  </a:cubicBezTo>
                  <a:cubicBezTo>
                    <a:pt x="2408" y="7043"/>
                    <a:pt x="1950" y="7003"/>
                    <a:pt x="1731" y="7003"/>
                  </a:cubicBezTo>
                  <a:cubicBezTo>
                    <a:pt x="1194" y="7003"/>
                    <a:pt x="737" y="7182"/>
                    <a:pt x="498" y="7540"/>
                  </a:cubicBezTo>
                  <a:cubicBezTo>
                    <a:pt x="120" y="8057"/>
                    <a:pt x="1" y="8893"/>
                    <a:pt x="240" y="9529"/>
                  </a:cubicBezTo>
                  <a:cubicBezTo>
                    <a:pt x="498" y="10166"/>
                    <a:pt x="995" y="10643"/>
                    <a:pt x="1393" y="10942"/>
                  </a:cubicBezTo>
                  <a:cubicBezTo>
                    <a:pt x="1751" y="11240"/>
                    <a:pt x="2149" y="11479"/>
                    <a:pt x="2527" y="11757"/>
                  </a:cubicBezTo>
                  <a:cubicBezTo>
                    <a:pt x="2109" y="11777"/>
                    <a:pt x="1692" y="11956"/>
                    <a:pt x="1393" y="12275"/>
                  </a:cubicBezTo>
                  <a:cubicBezTo>
                    <a:pt x="797" y="12951"/>
                    <a:pt x="916" y="14125"/>
                    <a:pt x="1194" y="14721"/>
                  </a:cubicBezTo>
                  <a:cubicBezTo>
                    <a:pt x="1731" y="15835"/>
                    <a:pt x="2249" y="16711"/>
                    <a:pt x="2845" y="17407"/>
                  </a:cubicBezTo>
                  <a:cubicBezTo>
                    <a:pt x="3601" y="18302"/>
                    <a:pt x="4397" y="19197"/>
                    <a:pt x="5193" y="20033"/>
                  </a:cubicBezTo>
                  <a:cubicBezTo>
                    <a:pt x="5929" y="20888"/>
                    <a:pt x="6744" y="21764"/>
                    <a:pt x="7461" y="22619"/>
                  </a:cubicBezTo>
                  <a:cubicBezTo>
                    <a:pt x="8236" y="23554"/>
                    <a:pt x="9052" y="24509"/>
                    <a:pt x="9470" y="25543"/>
                  </a:cubicBezTo>
                  <a:cubicBezTo>
                    <a:pt x="9768" y="26239"/>
                    <a:pt x="10027" y="26975"/>
                    <a:pt x="10246" y="27751"/>
                  </a:cubicBezTo>
                  <a:cubicBezTo>
                    <a:pt x="10186" y="27672"/>
                    <a:pt x="10126" y="27632"/>
                    <a:pt x="10067" y="27552"/>
                  </a:cubicBezTo>
                  <a:cubicBezTo>
                    <a:pt x="9370" y="26836"/>
                    <a:pt x="8555" y="26279"/>
                    <a:pt x="7779" y="25782"/>
                  </a:cubicBezTo>
                  <a:cubicBezTo>
                    <a:pt x="7560" y="25643"/>
                    <a:pt x="7262" y="25563"/>
                    <a:pt x="6904" y="25563"/>
                  </a:cubicBezTo>
                  <a:cubicBezTo>
                    <a:pt x="6705" y="25563"/>
                    <a:pt x="6008" y="25603"/>
                    <a:pt x="5591" y="26080"/>
                  </a:cubicBezTo>
                  <a:cubicBezTo>
                    <a:pt x="5173" y="26578"/>
                    <a:pt x="5153" y="27274"/>
                    <a:pt x="5153" y="27771"/>
                  </a:cubicBezTo>
                  <a:cubicBezTo>
                    <a:pt x="5173" y="28249"/>
                    <a:pt x="5412" y="28587"/>
                    <a:pt x="5591" y="28825"/>
                  </a:cubicBezTo>
                  <a:cubicBezTo>
                    <a:pt x="5611" y="28845"/>
                    <a:pt x="5650" y="28865"/>
                    <a:pt x="5670" y="28925"/>
                  </a:cubicBezTo>
                  <a:cubicBezTo>
                    <a:pt x="7262" y="31113"/>
                    <a:pt x="8853" y="33321"/>
                    <a:pt x="10444" y="35509"/>
                  </a:cubicBezTo>
                  <a:lnTo>
                    <a:pt x="11340" y="36723"/>
                  </a:lnTo>
                  <a:cubicBezTo>
                    <a:pt x="11539" y="36981"/>
                    <a:pt x="11837" y="37121"/>
                    <a:pt x="12135" y="37121"/>
                  </a:cubicBezTo>
                  <a:lnTo>
                    <a:pt x="15398" y="37121"/>
                  </a:lnTo>
                  <a:cubicBezTo>
                    <a:pt x="15915" y="37121"/>
                    <a:pt x="16333" y="36723"/>
                    <a:pt x="16392" y="36226"/>
                  </a:cubicBezTo>
                  <a:cubicBezTo>
                    <a:pt x="16492" y="35390"/>
                    <a:pt x="16552" y="34515"/>
                    <a:pt x="16651" y="33659"/>
                  </a:cubicBezTo>
                  <a:cubicBezTo>
                    <a:pt x="16890" y="31650"/>
                    <a:pt x="17109" y="29561"/>
                    <a:pt x="17248" y="27493"/>
                  </a:cubicBezTo>
                  <a:cubicBezTo>
                    <a:pt x="17387" y="26040"/>
                    <a:pt x="17327" y="24568"/>
                    <a:pt x="17288" y="23156"/>
                  </a:cubicBezTo>
                  <a:lnTo>
                    <a:pt x="17248" y="22579"/>
                  </a:lnTo>
                  <a:cubicBezTo>
                    <a:pt x="17208" y="20888"/>
                    <a:pt x="16213" y="20470"/>
                    <a:pt x="15617" y="20391"/>
                  </a:cubicBezTo>
                  <a:cubicBezTo>
                    <a:pt x="15517" y="20371"/>
                    <a:pt x="15418" y="20371"/>
                    <a:pt x="15318" y="20371"/>
                  </a:cubicBezTo>
                  <a:cubicBezTo>
                    <a:pt x="14781" y="20371"/>
                    <a:pt x="13866" y="20590"/>
                    <a:pt x="13548" y="22082"/>
                  </a:cubicBezTo>
                  <a:cubicBezTo>
                    <a:pt x="13329" y="23096"/>
                    <a:pt x="13110" y="24190"/>
                    <a:pt x="12931" y="25364"/>
                  </a:cubicBezTo>
                  <a:cubicBezTo>
                    <a:pt x="12752" y="24708"/>
                    <a:pt x="12613" y="24111"/>
                    <a:pt x="12653" y="23614"/>
                  </a:cubicBezTo>
                  <a:cubicBezTo>
                    <a:pt x="12851" y="21863"/>
                    <a:pt x="13150" y="20073"/>
                    <a:pt x="13428" y="18322"/>
                  </a:cubicBezTo>
                  <a:cubicBezTo>
                    <a:pt x="13607" y="17208"/>
                    <a:pt x="13767" y="16054"/>
                    <a:pt x="13946" y="14940"/>
                  </a:cubicBezTo>
                  <a:cubicBezTo>
                    <a:pt x="14125" y="13647"/>
                    <a:pt x="14244" y="12255"/>
                    <a:pt x="14324" y="10842"/>
                  </a:cubicBezTo>
                  <a:cubicBezTo>
                    <a:pt x="14343" y="10246"/>
                    <a:pt x="13965" y="9828"/>
                    <a:pt x="13727" y="9549"/>
                  </a:cubicBezTo>
                  <a:cubicBezTo>
                    <a:pt x="13667" y="9470"/>
                    <a:pt x="13607" y="9390"/>
                    <a:pt x="13568" y="9350"/>
                  </a:cubicBezTo>
                  <a:cubicBezTo>
                    <a:pt x="13428" y="9132"/>
                    <a:pt x="13210" y="8972"/>
                    <a:pt x="12931" y="8933"/>
                  </a:cubicBezTo>
                  <a:cubicBezTo>
                    <a:pt x="12871" y="8933"/>
                    <a:pt x="12792" y="8893"/>
                    <a:pt x="12752" y="8893"/>
                  </a:cubicBezTo>
                  <a:cubicBezTo>
                    <a:pt x="12553" y="8893"/>
                    <a:pt x="12354" y="8972"/>
                    <a:pt x="12175" y="9072"/>
                  </a:cubicBezTo>
                  <a:cubicBezTo>
                    <a:pt x="12135" y="9092"/>
                    <a:pt x="12056" y="9152"/>
                    <a:pt x="11976" y="9191"/>
                  </a:cubicBezTo>
                  <a:cubicBezTo>
                    <a:pt x="11658" y="9370"/>
                    <a:pt x="11161" y="9649"/>
                    <a:pt x="10982" y="10226"/>
                  </a:cubicBezTo>
                  <a:cubicBezTo>
                    <a:pt x="10464" y="11917"/>
                    <a:pt x="9987" y="13448"/>
                    <a:pt x="9629" y="15040"/>
                  </a:cubicBezTo>
                  <a:cubicBezTo>
                    <a:pt x="9589" y="15000"/>
                    <a:pt x="9589" y="14940"/>
                    <a:pt x="9569" y="14901"/>
                  </a:cubicBezTo>
                  <a:cubicBezTo>
                    <a:pt x="9569" y="14861"/>
                    <a:pt x="9589" y="14821"/>
                    <a:pt x="9589" y="14801"/>
                  </a:cubicBezTo>
                  <a:cubicBezTo>
                    <a:pt x="9629" y="14741"/>
                    <a:pt x="9629" y="14702"/>
                    <a:pt x="9649" y="14642"/>
                  </a:cubicBezTo>
                  <a:cubicBezTo>
                    <a:pt x="9728" y="14304"/>
                    <a:pt x="9828" y="13926"/>
                    <a:pt x="9927" y="13568"/>
                  </a:cubicBezTo>
                  <a:cubicBezTo>
                    <a:pt x="10126" y="12852"/>
                    <a:pt x="10285" y="12076"/>
                    <a:pt x="10444" y="11320"/>
                  </a:cubicBezTo>
                  <a:cubicBezTo>
                    <a:pt x="10584" y="10544"/>
                    <a:pt x="10643" y="9768"/>
                    <a:pt x="10723" y="9052"/>
                  </a:cubicBezTo>
                  <a:cubicBezTo>
                    <a:pt x="10743" y="8774"/>
                    <a:pt x="10763" y="8535"/>
                    <a:pt x="10783" y="8256"/>
                  </a:cubicBezTo>
                  <a:cubicBezTo>
                    <a:pt x="10822" y="7978"/>
                    <a:pt x="10842" y="7679"/>
                    <a:pt x="10862" y="7401"/>
                  </a:cubicBezTo>
                  <a:cubicBezTo>
                    <a:pt x="10962" y="6406"/>
                    <a:pt x="11061" y="5392"/>
                    <a:pt x="11121" y="4357"/>
                  </a:cubicBezTo>
                  <a:cubicBezTo>
                    <a:pt x="11141" y="3761"/>
                    <a:pt x="10763" y="3323"/>
                    <a:pt x="10524" y="3064"/>
                  </a:cubicBezTo>
                  <a:cubicBezTo>
                    <a:pt x="10464" y="2985"/>
                    <a:pt x="10385" y="2905"/>
                    <a:pt x="10365" y="2865"/>
                  </a:cubicBezTo>
                  <a:cubicBezTo>
                    <a:pt x="10226" y="2627"/>
                    <a:pt x="9967" y="2487"/>
                    <a:pt x="9669" y="2428"/>
                  </a:cubicBezTo>
                  <a:lnTo>
                    <a:pt x="9549" y="2428"/>
                  </a:lnTo>
                  <a:cubicBezTo>
                    <a:pt x="9330" y="2428"/>
                    <a:pt x="9072" y="2507"/>
                    <a:pt x="8893" y="2666"/>
                  </a:cubicBezTo>
                  <a:cubicBezTo>
                    <a:pt x="8853" y="2686"/>
                    <a:pt x="8773" y="2766"/>
                    <a:pt x="8694" y="2806"/>
                  </a:cubicBezTo>
                  <a:cubicBezTo>
                    <a:pt x="8396" y="3005"/>
                    <a:pt x="7978" y="3303"/>
                    <a:pt x="7799" y="3820"/>
                  </a:cubicBezTo>
                  <a:cubicBezTo>
                    <a:pt x="7640" y="4318"/>
                    <a:pt x="7500" y="4855"/>
                    <a:pt x="7381" y="5352"/>
                  </a:cubicBezTo>
                  <a:cubicBezTo>
                    <a:pt x="7321" y="5054"/>
                    <a:pt x="7262" y="4755"/>
                    <a:pt x="7202" y="4457"/>
                  </a:cubicBezTo>
                  <a:cubicBezTo>
                    <a:pt x="6983" y="3383"/>
                    <a:pt x="6784" y="2408"/>
                    <a:pt x="6406" y="1473"/>
                  </a:cubicBezTo>
                  <a:cubicBezTo>
                    <a:pt x="6128" y="717"/>
                    <a:pt x="5372" y="200"/>
                    <a:pt x="4735" y="41"/>
                  </a:cubicBezTo>
                  <a:cubicBezTo>
                    <a:pt x="4676" y="21"/>
                    <a:pt x="4536" y="1"/>
                    <a:pt x="443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42863" dist="28575" dir="600000" algn="bl" rotWithShape="0">
                <a:schemeClr val="dk1">
                  <a:alpha val="1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2678;p51"/>
            <p:cNvSpPr/>
            <p:nvPr/>
          </p:nvSpPr>
          <p:spPr>
            <a:xfrm>
              <a:off x="4763250" y="2222950"/>
              <a:ext cx="385450" cy="879325"/>
            </a:xfrm>
            <a:custGeom>
              <a:avLst/>
              <a:gdLst/>
              <a:ahLst/>
              <a:cxnLst/>
              <a:rect l="l" t="t" r="r" b="b"/>
              <a:pathLst>
                <a:path w="15418" h="35173" extrusionOk="0">
                  <a:moveTo>
                    <a:pt x="3461" y="0"/>
                  </a:moveTo>
                  <a:cubicBezTo>
                    <a:pt x="3267" y="0"/>
                    <a:pt x="2784" y="511"/>
                    <a:pt x="2746" y="818"/>
                  </a:cubicBezTo>
                  <a:cubicBezTo>
                    <a:pt x="2606" y="1912"/>
                    <a:pt x="2427" y="3046"/>
                    <a:pt x="2606" y="4100"/>
                  </a:cubicBezTo>
                  <a:cubicBezTo>
                    <a:pt x="2885" y="5751"/>
                    <a:pt x="3462" y="7343"/>
                    <a:pt x="3899" y="8954"/>
                  </a:cubicBezTo>
                  <a:cubicBezTo>
                    <a:pt x="3899" y="9034"/>
                    <a:pt x="3939" y="9074"/>
                    <a:pt x="3899" y="9133"/>
                  </a:cubicBezTo>
                  <a:cubicBezTo>
                    <a:pt x="3860" y="9133"/>
                    <a:pt x="3800" y="9113"/>
                    <a:pt x="3760" y="9074"/>
                  </a:cubicBezTo>
                  <a:cubicBezTo>
                    <a:pt x="2905" y="8417"/>
                    <a:pt x="2069" y="7721"/>
                    <a:pt x="1174" y="7124"/>
                  </a:cubicBezTo>
                  <a:cubicBezTo>
                    <a:pt x="1058" y="7037"/>
                    <a:pt x="867" y="6997"/>
                    <a:pt x="686" y="6997"/>
                  </a:cubicBezTo>
                  <a:cubicBezTo>
                    <a:pt x="493" y="6997"/>
                    <a:pt x="311" y="7042"/>
                    <a:pt x="239" y="7124"/>
                  </a:cubicBezTo>
                  <a:cubicBezTo>
                    <a:pt x="80" y="7363"/>
                    <a:pt x="0" y="7860"/>
                    <a:pt x="120" y="8159"/>
                  </a:cubicBezTo>
                  <a:cubicBezTo>
                    <a:pt x="279" y="8536"/>
                    <a:pt x="617" y="8914"/>
                    <a:pt x="935" y="9153"/>
                  </a:cubicBezTo>
                  <a:cubicBezTo>
                    <a:pt x="1671" y="9710"/>
                    <a:pt x="2427" y="10168"/>
                    <a:pt x="3163" y="10705"/>
                  </a:cubicBezTo>
                  <a:cubicBezTo>
                    <a:pt x="4277" y="11500"/>
                    <a:pt x="5491" y="12217"/>
                    <a:pt x="6068" y="13510"/>
                  </a:cubicBezTo>
                  <a:cubicBezTo>
                    <a:pt x="6545" y="14584"/>
                    <a:pt x="6843" y="15718"/>
                    <a:pt x="7182" y="16812"/>
                  </a:cubicBezTo>
                  <a:cubicBezTo>
                    <a:pt x="7301" y="17190"/>
                    <a:pt x="7381" y="17588"/>
                    <a:pt x="7460" y="17966"/>
                  </a:cubicBezTo>
                  <a:cubicBezTo>
                    <a:pt x="7381" y="18005"/>
                    <a:pt x="7301" y="18025"/>
                    <a:pt x="7241" y="18085"/>
                  </a:cubicBezTo>
                  <a:cubicBezTo>
                    <a:pt x="6485" y="17130"/>
                    <a:pt x="5749" y="16195"/>
                    <a:pt x="4974" y="15240"/>
                  </a:cubicBezTo>
                  <a:cubicBezTo>
                    <a:pt x="4158" y="14226"/>
                    <a:pt x="3362" y="13211"/>
                    <a:pt x="2487" y="12237"/>
                  </a:cubicBezTo>
                  <a:cubicBezTo>
                    <a:pt x="2249" y="11985"/>
                    <a:pt x="1906" y="11752"/>
                    <a:pt x="1579" y="11752"/>
                  </a:cubicBezTo>
                  <a:cubicBezTo>
                    <a:pt x="1415" y="11752"/>
                    <a:pt x="1254" y="11811"/>
                    <a:pt x="1114" y="11958"/>
                  </a:cubicBezTo>
                  <a:cubicBezTo>
                    <a:pt x="896" y="12237"/>
                    <a:pt x="915" y="12933"/>
                    <a:pt x="1094" y="13311"/>
                  </a:cubicBezTo>
                  <a:cubicBezTo>
                    <a:pt x="1512" y="14186"/>
                    <a:pt x="2009" y="15041"/>
                    <a:pt x="2626" y="15797"/>
                  </a:cubicBezTo>
                  <a:cubicBezTo>
                    <a:pt x="4118" y="17588"/>
                    <a:pt x="5749" y="19259"/>
                    <a:pt x="7241" y="21009"/>
                  </a:cubicBezTo>
                  <a:cubicBezTo>
                    <a:pt x="8057" y="21984"/>
                    <a:pt x="8892" y="23038"/>
                    <a:pt x="9390" y="24172"/>
                  </a:cubicBezTo>
                  <a:cubicBezTo>
                    <a:pt x="10086" y="25823"/>
                    <a:pt x="10464" y="27554"/>
                    <a:pt x="10961" y="29265"/>
                  </a:cubicBezTo>
                  <a:cubicBezTo>
                    <a:pt x="11061" y="29643"/>
                    <a:pt x="11120" y="30021"/>
                    <a:pt x="11180" y="30399"/>
                  </a:cubicBezTo>
                  <a:cubicBezTo>
                    <a:pt x="10146" y="29404"/>
                    <a:pt x="9290" y="28270"/>
                    <a:pt x="8355" y="27275"/>
                  </a:cubicBezTo>
                  <a:cubicBezTo>
                    <a:pt x="7739" y="26659"/>
                    <a:pt x="6983" y="26142"/>
                    <a:pt x="6247" y="25664"/>
                  </a:cubicBezTo>
                  <a:cubicBezTo>
                    <a:pt x="6171" y="25611"/>
                    <a:pt x="6045" y="25587"/>
                    <a:pt x="5909" y="25587"/>
                  </a:cubicBezTo>
                  <a:cubicBezTo>
                    <a:pt x="5686" y="25587"/>
                    <a:pt x="5438" y="25652"/>
                    <a:pt x="5351" y="25764"/>
                  </a:cubicBezTo>
                  <a:cubicBezTo>
                    <a:pt x="5153" y="25982"/>
                    <a:pt x="5113" y="26420"/>
                    <a:pt x="5153" y="26758"/>
                  </a:cubicBezTo>
                  <a:cubicBezTo>
                    <a:pt x="5172" y="26957"/>
                    <a:pt x="5371" y="27176"/>
                    <a:pt x="5491" y="27355"/>
                  </a:cubicBezTo>
                  <a:cubicBezTo>
                    <a:pt x="7381" y="29961"/>
                    <a:pt x="9270" y="32547"/>
                    <a:pt x="11160" y="35173"/>
                  </a:cubicBezTo>
                  <a:lnTo>
                    <a:pt x="14423" y="35173"/>
                  </a:lnTo>
                  <a:cubicBezTo>
                    <a:pt x="14721" y="32249"/>
                    <a:pt x="15059" y="29364"/>
                    <a:pt x="15298" y="26460"/>
                  </a:cubicBezTo>
                  <a:cubicBezTo>
                    <a:pt x="15417" y="24868"/>
                    <a:pt x="15357" y="23257"/>
                    <a:pt x="15318" y="21666"/>
                  </a:cubicBezTo>
                  <a:cubicBezTo>
                    <a:pt x="15298" y="21148"/>
                    <a:pt x="15198" y="20512"/>
                    <a:pt x="14502" y="20412"/>
                  </a:cubicBezTo>
                  <a:cubicBezTo>
                    <a:pt x="14451" y="20405"/>
                    <a:pt x="14404" y="20401"/>
                    <a:pt x="14358" y="20401"/>
                  </a:cubicBezTo>
                  <a:cubicBezTo>
                    <a:pt x="13799" y="20401"/>
                    <a:pt x="13639" y="20943"/>
                    <a:pt x="13547" y="21347"/>
                  </a:cubicBezTo>
                  <a:cubicBezTo>
                    <a:pt x="13030" y="23754"/>
                    <a:pt x="12573" y="26142"/>
                    <a:pt x="12752" y="28628"/>
                  </a:cubicBezTo>
                  <a:cubicBezTo>
                    <a:pt x="12811" y="29324"/>
                    <a:pt x="12752" y="30041"/>
                    <a:pt x="12752" y="30757"/>
                  </a:cubicBezTo>
                  <a:cubicBezTo>
                    <a:pt x="12115" y="28946"/>
                    <a:pt x="11578" y="27116"/>
                    <a:pt x="11140" y="25266"/>
                  </a:cubicBezTo>
                  <a:cubicBezTo>
                    <a:pt x="10921" y="24371"/>
                    <a:pt x="10583" y="23436"/>
                    <a:pt x="10683" y="22561"/>
                  </a:cubicBezTo>
                  <a:cubicBezTo>
                    <a:pt x="11041" y="19657"/>
                    <a:pt x="11558" y="16772"/>
                    <a:pt x="11976" y="13848"/>
                  </a:cubicBezTo>
                  <a:cubicBezTo>
                    <a:pt x="12155" y="12515"/>
                    <a:pt x="12274" y="11202"/>
                    <a:pt x="12334" y="9849"/>
                  </a:cubicBezTo>
                  <a:cubicBezTo>
                    <a:pt x="12354" y="9551"/>
                    <a:pt x="11956" y="9253"/>
                    <a:pt x="11757" y="8954"/>
                  </a:cubicBezTo>
                  <a:cubicBezTo>
                    <a:pt x="11478" y="9153"/>
                    <a:pt x="11021" y="9312"/>
                    <a:pt x="10941" y="9571"/>
                  </a:cubicBezTo>
                  <a:cubicBezTo>
                    <a:pt x="10384" y="11321"/>
                    <a:pt x="9847" y="13052"/>
                    <a:pt x="9469" y="14842"/>
                  </a:cubicBezTo>
                  <a:cubicBezTo>
                    <a:pt x="9211" y="16096"/>
                    <a:pt x="9171" y="17389"/>
                    <a:pt x="9032" y="18761"/>
                  </a:cubicBezTo>
                  <a:cubicBezTo>
                    <a:pt x="8534" y="17130"/>
                    <a:pt x="8037" y="15618"/>
                    <a:pt x="7579" y="14106"/>
                  </a:cubicBezTo>
                  <a:cubicBezTo>
                    <a:pt x="7540" y="13908"/>
                    <a:pt x="7639" y="13649"/>
                    <a:pt x="7679" y="13430"/>
                  </a:cubicBezTo>
                  <a:cubicBezTo>
                    <a:pt x="7938" y="12336"/>
                    <a:pt x="8256" y="11242"/>
                    <a:pt x="8455" y="10148"/>
                  </a:cubicBezTo>
                  <a:cubicBezTo>
                    <a:pt x="8634" y="9173"/>
                    <a:pt x="8674" y="8159"/>
                    <a:pt x="8773" y="7164"/>
                  </a:cubicBezTo>
                  <a:cubicBezTo>
                    <a:pt x="8892" y="5871"/>
                    <a:pt x="9052" y="4598"/>
                    <a:pt x="9091" y="3305"/>
                  </a:cubicBezTo>
                  <a:cubicBezTo>
                    <a:pt x="9131" y="3046"/>
                    <a:pt x="8733" y="2748"/>
                    <a:pt x="8534" y="2449"/>
                  </a:cubicBezTo>
                  <a:cubicBezTo>
                    <a:pt x="8256" y="2668"/>
                    <a:pt x="7838" y="2847"/>
                    <a:pt x="7739" y="3146"/>
                  </a:cubicBezTo>
                  <a:cubicBezTo>
                    <a:pt x="7440" y="4061"/>
                    <a:pt x="7241" y="5035"/>
                    <a:pt x="7042" y="5970"/>
                  </a:cubicBezTo>
                  <a:cubicBezTo>
                    <a:pt x="6843" y="7025"/>
                    <a:pt x="6664" y="8059"/>
                    <a:pt x="6465" y="9113"/>
                  </a:cubicBezTo>
                  <a:cubicBezTo>
                    <a:pt x="6286" y="9014"/>
                    <a:pt x="6247" y="8934"/>
                    <a:pt x="6227" y="8835"/>
                  </a:cubicBezTo>
                  <a:cubicBezTo>
                    <a:pt x="5889" y="7084"/>
                    <a:pt x="5570" y="5374"/>
                    <a:pt x="5232" y="3663"/>
                  </a:cubicBezTo>
                  <a:cubicBezTo>
                    <a:pt x="5033" y="2688"/>
                    <a:pt x="4814" y="1753"/>
                    <a:pt x="4476" y="818"/>
                  </a:cubicBezTo>
                  <a:cubicBezTo>
                    <a:pt x="4357" y="460"/>
                    <a:pt x="3879" y="102"/>
                    <a:pt x="3482" y="2"/>
                  </a:cubicBezTo>
                  <a:cubicBezTo>
                    <a:pt x="3475" y="1"/>
                    <a:pt x="3468" y="0"/>
                    <a:pt x="346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8130" name="Picture 2" descr="https://sun9-59.userapi.com/s/v1/ig2/MFEAO7un0CKOALqZ-nShz5tGgA-uU5BU9pz5XdaosEv8Tqyq__xwda5jrkK1Dt_WJvrpIrgoWvdX-Eq5RXz3fdg8.jpg?quality=95&amp;as=32x48,48x72,72x108,108x162,160x240,240x360,360x540,480x720,540x810,640x960,720x1080,1080x1620,1280x1920,1365x2048&amp;from=bu&amp;cs=1280x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357172"/>
            <a:ext cx="3286148" cy="4286280"/>
          </a:xfrm>
          <a:prstGeom prst="rect">
            <a:avLst/>
          </a:prstGeom>
          <a:noFill/>
        </p:spPr>
      </p:pic>
      <p:pic>
        <p:nvPicPr>
          <p:cNvPr id="48132" name="Picture 4" descr="https://sun9-21.userapi.com/s/v1/ig2/-Z4pcXzg-Hun_GR-UhDrrMDERRvMxpV7BlLD1V-6uZqRwmxANR7lBHFA_1Ix64DtG5P_g0l2_jEqbo6WHNACC017.jpg?quality=95&amp;as=32x43,48x64,72x96,108x144,160x213,240x320,360x480,480x640,540x720,640x853,720x960,1080x1440,1280x1707,1440x1920,1920x2560&amp;from=bu&amp;cs=1280x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357171"/>
            <a:ext cx="3214710" cy="4284605"/>
          </a:xfrm>
          <a:prstGeom prst="rect">
            <a:avLst/>
          </a:prstGeom>
          <a:noFill/>
        </p:spPr>
      </p:pic>
      <p:grpSp>
        <p:nvGrpSpPr>
          <p:cNvPr id="5" name="Google Shape;2621;p51"/>
          <p:cNvGrpSpPr/>
          <p:nvPr/>
        </p:nvGrpSpPr>
        <p:grpSpPr>
          <a:xfrm>
            <a:off x="4286248" y="3571882"/>
            <a:ext cx="410671" cy="1050159"/>
            <a:chOff x="6921725" y="4015475"/>
            <a:chExt cx="433700" cy="1109050"/>
          </a:xfrm>
        </p:grpSpPr>
        <p:sp>
          <p:nvSpPr>
            <p:cNvPr id="6" name="Google Shape;2622;p51"/>
            <p:cNvSpPr/>
            <p:nvPr/>
          </p:nvSpPr>
          <p:spPr>
            <a:xfrm>
              <a:off x="6996325" y="4216400"/>
              <a:ext cx="359100" cy="908125"/>
            </a:xfrm>
            <a:custGeom>
              <a:avLst/>
              <a:gdLst/>
              <a:ahLst/>
              <a:cxnLst/>
              <a:rect l="l" t="t" r="r" b="b"/>
              <a:pathLst>
                <a:path w="14364" h="36325" extrusionOk="0">
                  <a:moveTo>
                    <a:pt x="12334" y="0"/>
                  </a:moveTo>
                  <a:cubicBezTo>
                    <a:pt x="11479" y="0"/>
                    <a:pt x="10942" y="736"/>
                    <a:pt x="10782" y="955"/>
                  </a:cubicBezTo>
                  <a:lnTo>
                    <a:pt x="10723" y="1015"/>
                  </a:lnTo>
                  <a:cubicBezTo>
                    <a:pt x="10305" y="1592"/>
                    <a:pt x="9847" y="2208"/>
                    <a:pt x="9489" y="2865"/>
                  </a:cubicBezTo>
                  <a:cubicBezTo>
                    <a:pt x="8356" y="4755"/>
                    <a:pt x="7639" y="6764"/>
                    <a:pt x="7122" y="8395"/>
                  </a:cubicBezTo>
                  <a:cubicBezTo>
                    <a:pt x="7063" y="8415"/>
                    <a:pt x="7043" y="8455"/>
                    <a:pt x="7003" y="8474"/>
                  </a:cubicBezTo>
                  <a:cubicBezTo>
                    <a:pt x="6147" y="9390"/>
                    <a:pt x="5909" y="10245"/>
                    <a:pt x="6247" y="11299"/>
                  </a:cubicBezTo>
                  <a:cubicBezTo>
                    <a:pt x="6207" y="11419"/>
                    <a:pt x="6147" y="11538"/>
                    <a:pt x="6128" y="11697"/>
                  </a:cubicBezTo>
                  <a:cubicBezTo>
                    <a:pt x="6108" y="11737"/>
                    <a:pt x="6108" y="11816"/>
                    <a:pt x="6068" y="11876"/>
                  </a:cubicBezTo>
                  <a:cubicBezTo>
                    <a:pt x="5949" y="11319"/>
                    <a:pt x="5809" y="10742"/>
                    <a:pt x="5610" y="10185"/>
                  </a:cubicBezTo>
                  <a:cubicBezTo>
                    <a:pt x="5372" y="9489"/>
                    <a:pt x="4815" y="9051"/>
                    <a:pt x="4158" y="9051"/>
                  </a:cubicBezTo>
                  <a:cubicBezTo>
                    <a:pt x="3721" y="9051"/>
                    <a:pt x="3303" y="9250"/>
                    <a:pt x="2945" y="9608"/>
                  </a:cubicBezTo>
                  <a:cubicBezTo>
                    <a:pt x="2726" y="9827"/>
                    <a:pt x="2328" y="10305"/>
                    <a:pt x="2248" y="10921"/>
                  </a:cubicBezTo>
                  <a:lnTo>
                    <a:pt x="2229" y="11021"/>
                  </a:lnTo>
                  <a:cubicBezTo>
                    <a:pt x="2129" y="11677"/>
                    <a:pt x="2030" y="12393"/>
                    <a:pt x="2129" y="13109"/>
                  </a:cubicBezTo>
                  <a:cubicBezTo>
                    <a:pt x="2408" y="14900"/>
                    <a:pt x="2706" y="16432"/>
                    <a:pt x="3044" y="17844"/>
                  </a:cubicBezTo>
                  <a:cubicBezTo>
                    <a:pt x="3263" y="18739"/>
                    <a:pt x="3561" y="19575"/>
                    <a:pt x="3860" y="20410"/>
                  </a:cubicBezTo>
                  <a:cubicBezTo>
                    <a:pt x="3939" y="20589"/>
                    <a:pt x="3999" y="20788"/>
                    <a:pt x="4059" y="20967"/>
                  </a:cubicBezTo>
                  <a:cubicBezTo>
                    <a:pt x="3223" y="22220"/>
                    <a:pt x="3939" y="23374"/>
                    <a:pt x="4218" y="23812"/>
                  </a:cubicBezTo>
                  <a:lnTo>
                    <a:pt x="4297" y="23891"/>
                  </a:lnTo>
                  <a:lnTo>
                    <a:pt x="4297" y="24985"/>
                  </a:lnTo>
                  <a:cubicBezTo>
                    <a:pt x="4019" y="24329"/>
                    <a:pt x="3721" y="23653"/>
                    <a:pt x="3422" y="22996"/>
                  </a:cubicBezTo>
                  <a:cubicBezTo>
                    <a:pt x="3164" y="22439"/>
                    <a:pt x="2447" y="21942"/>
                    <a:pt x="1831" y="21942"/>
                  </a:cubicBezTo>
                  <a:cubicBezTo>
                    <a:pt x="1751" y="21942"/>
                    <a:pt x="1672" y="21942"/>
                    <a:pt x="1612" y="21962"/>
                  </a:cubicBezTo>
                  <a:cubicBezTo>
                    <a:pt x="936" y="22081"/>
                    <a:pt x="518" y="22718"/>
                    <a:pt x="319" y="23036"/>
                  </a:cubicBezTo>
                  <a:cubicBezTo>
                    <a:pt x="60" y="23394"/>
                    <a:pt x="60" y="23812"/>
                    <a:pt x="60" y="24050"/>
                  </a:cubicBezTo>
                  <a:lnTo>
                    <a:pt x="60" y="24150"/>
                  </a:lnTo>
                  <a:cubicBezTo>
                    <a:pt x="1" y="26696"/>
                    <a:pt x="936" y="28924"/>
                    <a:pt x="1751" y="30555"/>
                  </a:cubicBezTo>
                  <a:cubicBezTo>
                    <a:pt x="2368" y="31829"/>
                    <a:pt x="3064" y="33042"/>
                    <a:pt x="3740" y="34236"/>
                  </a:cubicBezTo>
                  <a:lnTo>
                    <a:pt x="4636" y="35807"/>
                  </a:lnTo>
                  <a:cubicBezTo>
                    <a:pt x="4815" y="36125"/>
                    <a:pt x="5133" y="36324"/>
                    <a:pt x="5511" y="36324"/>
                  </a:cubicBezTo>
                  <a:lnTo>
                    <a:pt x="8276" y="36324"/>
                  </a:lnTo>
                  <a:cubicBezTo>
                    <a:pt x="8714" y="36324"/>
                    <a:pt x="9111" y="36026"/>
                    <a:pt x="9231" y="35588"/>
                  </a:cubicBezTo>
                  <a:cubicBezTo>
                    <a:pt x="9310" y="35270"/>
                    <a:pt x="9410" y="34972"/>
                    <a:pt x="9489" y="34633"/>
                  </a:cubicBezTo>
                  <a:cubicBezTo>
                    <a:pt x="9668" y="33937"/>
                    <a:pt x="9847" y="33221"/>
                    <a:pt x="10027" y="32525"/>
                  </a:cubicBezTo>
                  <a:cubicBezTo>
                    <a:pt x="10504" y="30615"/>
                    <a:pt x="10882" y="29143"/>
                    <a:pt x="11180" y="27770"/>
                  </a:cubicBezTo>
                  <a:cubicBezTo>
                    <a:pt x="11300" y="27233"/>
                    <a:pt x="11359" y="26736"/>
                    <a:pt x="11300" y="26259"/>
                  </a:cubicBezTo>
                  <a:cubicBezTo>
                    <a:pt x="11260" y="25781"/>
                    <a:pt x="10922" y="25125"/>
                    <a:pt x="10365" y="24826"/>
                  </a:cubicBezTo>
                  <a:cubicBezTo>
                    <a:pt x="10186" y="24727"/>
                    <a:pt x="9987" y="24667"/>
                    <a:pt x="9768" y="24667"/>
                  </a:cubicBezTo>
                  <a:cubicBezTo>
                    <a:pt x="9370" y="24667"/>
                    <a:pt x="8773" y="24866"/>
                    <a:pt x="8435" y="25284"/>
                  </a:cubicBezTo>
                  <a:lnTo>
                    <a:pt x="8296" y="25463"/>
                  </a:lnTo>
                  <a:cubicBezTo>
                    <a:pt x="7938" y="25881"/>
                    <a:pt x="7580" y="26358"/>
                    <a:pt x="7341" y="26935"/>
                  </a:cubicBezTo>
                  <a:cubicBezTo>
                    <a:pt x="7540" y="26259"/>
                    <a:pt x="7818" y="25523"/>
                    <a:pt x="8196" y="24687"/>
                  </a:cubicBezTo>
                  <a:cubicBezTo>
                    <a:pt x="8535" y="23971"/>
                    <a:pt x="8893" y="23255"/>
                    <a:pt x="9271" y="22559"/>
                  </a:cubicBezTo>
                  <a:cubicBezTo>
                    <a:pt x="9668" y="21783"/>
                    <a:pt x="10086" y="20967"/>
                    <a:pt x="10464" y="20152"/>
                  </a:cubicBezTo>
                  <a:cubicBezTo>
                    <a:pt x="10802" y="19396"/>
                    <a:pt x="11081" y="18560"/>
                    <a:pt x="11359" y="17466"/>
                  </a:cubicBezTo>
                  <a:cubicBezTo>
                    <a:pt x="11499" y="16810"/>
                    <a:pt x="11180" y="15835"/>
                    <a:pt x="10524" y="15497"/>
                  </a:cubicBezTo>
                  <a:cubicBezTo>
                    <a:pt x="10325" y="15397"/>
                    <a:pt x="10106" y="15337"/>
                    <a:pt x="9887" y="15337"/>
                  </a:cubicBezTo>
                  <a:cubicBezTo>
                    <a:pt x="9589" y="15337"/>
                    <a:pt x="9271" y="15417"/>
                    <a:pt x="9012" y="15536"/>
                  </a:cubicBezTo>
                  <a:cubicBezTo>
                    <a:pt x="9092" y="15477"/>
                    <a:pt x="9171" y="15397"/>
                    <a:pt x="9231" y="15337"/>
                  </a:cubicBezTo>
                  <a:cubicBezTo>
                    <a:pt x="9330" y="15238"/>
                    <a:pt x="9430" y="15178"/>
                    <a:pt x="9529" y="15079"/>
                  </a:cubicBezTo>
                  <a:cubicBezTo>
                    <a:pt x="9907" y="14721"/>
                    <a:pt x="10285" y="14403"/>
                    <a:pt x="10663" y="14044"/>
                  </a:cubicBezTo>
                  <a:lnTo>
                    <a:pt x="11160" y="13607"/>
                  </a:lnTo>
                  <a:lnTo>
                    <a:pt x="11200" y="13547"/>
                  </a:lnTo>
                  <a:cubicBezTo>
                    <a:pt x="11379" y="13348"/>
                    <a:pt x="11558" y="13189"/>
                    <a:pt x="11757" y="12990"/>
                  </a:cubicBezTo>
                  <a:cubicBezTo>
                    <a:pt x="12175" y="12533"/>
                    <a:pt x="12573" y="12115"/>
                    <a:pt x="12991" y="11697"/>
                  </a:cubicBezTo>
                  <a:cubicBezTo>
                    <a:pt x="13667" y="11041"/>
                    <a:pt x="13806" y="10145"/>
                    <a:pt x="13368" y="9409"/>
                  </a:cubicBezTo>
                  <a:cubicBezTo>
                    <a:pt x="13070" y="8912"/>
                    <a:pt x="12593" y="8634"/>
                    <a:pt x="12056" y="8634"/>
                  </a:cubicBezTo>
                  <a:cubicBezTo>
                    <a:pt x="11618" y="8634"/>
                    <a:pt x="11280" y="8773"/>
                    <a:pt x="11001" y="8932"/>
                  </a:cubicBezTo>
                  <a:cubicBezTo>
                    <a:pt x="10822" y="9031"/>
                    <a:pt x="10623" y="9131"/>
                    <a:pt x="10464" y="9230"/>
                  </a:cubicBezTo>
                  <a:cubicBezTo>
                    <a:pt x="10424" y="9171"/>
                    <a:pt x="10404" y="9131"/>
                    <a:pt x="10385" y="9051"/>
                  </a:cubicBezTo>
                  <a:cubicBezTo>
                    <a:pt x="10424" y="8952"/>
                    <a:pt x="10504" y="8852"/>
                    <a:pt x="10564" y="8753"/>
                  </a:cubicBezTo>
                  <a:lnTo>
                    <a:pt x="11678" y="6744"/>
                  </a:lnTo>
                  <a:cubicBezTo>
                    <a:pt x="12354" y="5510"/>
                    <a:pt x="13070" y="4178"/>
                    <a:pt x="13746" y="2785"/>
                  </a:cubicBezTo>
                  <a:cubicBezTo>
                    <a:pt x="14363" y="1552"/>
                    <a:pt x="13886" y="657"/>
                    <a:pt x="13209" y="259"/>
                  </a:cubicBezTo>
                  <a:cubicBezTo>
                    <a:pt x="12931" y="80"/>
                    <a:pt x="12652" y="0"/>
                    <a:pt x="1233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42863" dist="28575" dir="6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2623;p51"/>
            <p:cNvSpPr/>
            <p:nvPr/>
          </p:nvSpPr>
          <p:spPr>
            <a:xfrm>
              <a:off x="6921725" y="4015475"/>
              <a:ext cx="361075" cy="375000"/>
            </a:xfrm>
            <a:custGeom>
              <a:avLst/>
              <a:gdLst/>
              <a:ahLst/>
              <a:cxnLst/>
              <a:rect l="l" t="t" r="r" b="b"/>
              <a:pathLst>
                <a:path w="14443" h="15000" extrusionOk="0">
                  <a:moveTo>
                    <a:pt x="12613" y="1"/>
                  </a:moveTo>
                  <a:cubicBezTo>
                    <a:pt x="12195" y="1"/>
                    <a:pt x="11698" y="160"/>
                    <a:pt x="11320" y="398"/>
                  </a:cubicBezTo>
                  <a:cubicBezTo>
                    <a:pt x="10206" y="1134"/>
                    <a:pt x="9589" y="2229"/>
                    <a:pt x="9211" y="3124"/>
                  </a:cubicBezTo>
                  <a:cubicBezTo>
                    <a:pt x="9092" y="2666"/>
                    <a:pt x="8933" y="2229"/>
                    <a:pt x="8793" y="1771"/>
                  </a:cubicBezTo>
                  <a:cubicBezTo>
                    <a:pt x="8515" y="935"/>
                    <a:pt x="7898" y="398"/>
                    <a:pt x="7142" y="398"/>
                  </a:cubicBezTo>
                  <a:cubicBezTo>
                    <a:pt x="6804" y="398"/>
                    <a:pt x="6247" y="538"/>
                    <a:pt x="5670" y="1134"/>
                  </a:cubicBezTo>
                  <a:cubicBezTo>
                    <a:pt x="5451" y="1353"/>
                    <a:pt x="4934" y="2010"/>
                    <a:pt x="4874" y="2805"/>
                  </a:cubicBezTo>
                  <a:cubicBezTo>
                    <a:pt x="4835" y="3522"/>
                    <a:pt x="4835" y="4218"/>
                    <a:pt x="4835" y="4914"/>
                  </a:cubicBezTo>
                  <a:cubicBezTo>
                    <a:pt x="4457" y="4516"/>
                    <a:pt x="4079" y="4118"/>
                    <a:pt x="3681" y="3740"/>
                  </a:cubicBezTo>
                  <a:cubicBezTo>
                    <a:pt x="3124" y="3183"/>
                    <a:pt x="2547" y="3064"/>
                    <a:pt x="2189" y="3064"/>
                  </a:cubicBezTo>
                  <a:cubicBezTo>
                    <a:pt x="1771" y="3064"/>
                    <a:pt x="1373" y="3223"/>
                    <a:pt x="995" y="3502"/>
                  </a:cubicBezTo>
                  <a:cubicBezTo>
                    <a:pt x="180" y="4138"/>
                    <a:pt x="1" y="5153"/>
                    <a:pt x="558" y="6068"/>
                  </a:cubicBezTo>
                  <a:cubicBezTo>
                    <a:pt x="677" y="6307"/>
                    <a:pt x="836" y="6545"/>
                    <a:pt x="956" y="6764"/>
                  </a:cubicBezTo>
                  <a:cubicBezTo>
                    <a:pt x="1433" y="7600"/>
                    <a:pt x="1891" y="8435"/>
                    <a:pt x="2567" y="9191"/>
                  </a:cubicBezTo>
                  <a:cubicBezTo>
                    <a:pt x="3780" y="10504"/>
                    <a:pt x="5133" y="11777"/>
                    <a:pt x="6406" y="12990"/>
                  </a:cubicBezTo>
                  <a:lnTo>
                    <a:pt x="7819" y="14323"/>
                  </a:lnTo>
                  <a:cubicBezTo>
                    <a:pt x="8117" y="14622"/>
                    <a:pt x="8594" y="15000"/>
                    <a:pt x="9191" y="15000"/>
                  </a:cubicBezTo>
                  <a:cubicBezTo>
                    <a:pt x="9649" y="15000"/>
                    <a:pt x="10305" y="14781"/>
                    <a:pt x="10723" y="13707"/>
                  </a:cubicBezTo>
                  <a:lnTo>
                    <a:pt x="11220" y="12394"/>
                  </a:lnTo>
                  <a:cubicBezTo>
                    <a:pt x="12076" y="10186"/>
                    <a:pt x="12971" y="7898"/>
                    <a:pt x="13747" y="5630"/>
                  </a:cubicBezTo>
                  <a:cubicBezTo>
                    <a:pt x="14105" y="4556"/>
                    <a:pt x="14204" y="3442"/>
                    <a:pt x="14323" y="2348"/>
                  </a:cubicBezTo>
                  <a:lnTo>
                    <a:pt x="14363" y="2049"/>
                  </a:lnTo>
                  <a:cubicBezTo>
                    <a:pt x="14443" y="1333"/>
                    <a:pt x="13945" y="458"/>
                    <a:pt x="13289" y="160"/>
                  </a:cubicBezTo>
                  <a:cubicBezTo>
                    <a:pt x="13090" y="60"/>
                    <a:pt x="12871" y="1"/>
                    <a:pt x="1261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42863" dist="19050" dir="600000" algn="bl" rotWithShape="0">
                <a:schemeClr val="dk1">
                  <a:alpha val="1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2624;p51"/>
            <p:cNvSpPr/>
            <p:nvPr/>
          </p:nvSpPr>
          <p:spPr>
            <a:xfrm>
              <a:off x="6949575" y="4040625"/>
              <a:ext cx="306875" cy="325250"/>
            </a:xfrm>
            <a:custGeom>
              <a:avLst/>
              <a:gdLst/>
              <a:ahLst/>
              <a:cxnLst/>
              <a:rect l="l" t="t" r="r" b="b"/>
              <a:pathLst>
                <a:path w="12275" h="13010" extrusionOk="0">
                  <a:moveTo>
                    <a:pt x="11479" y="1"/>
                  </a:moveTo>
                  <a:cubicBezTo>
                    <a:pt x="11229" y="1"/>
                    <a:pt x="10929" y="99"/>
                    <a:pt x="10743" y="228"/>
                  </a:cubicBezTo>
                  <a:cubicBezTo>
                    <a:pt x="9788" y="845"/>
                    <a:pt x="9271" y="1819"/>
                    <a:pt x="8873" y="2834"/>
                  </a:cubicBezTo>
                  <a:cubicBezTo>
                    <a:pt x="8515" y="3749"/>
                    <a:pt x="8256" y="4704"/>
                    <a:pt x="7998" y="5480"/>
                  </a:cubicBezTo>
                  <a:cubicBezTo>
                    <a:pt x="7600" y="4047"/>
                    <a:pt x="7222" y="2535"/>
                    <a:pt x="6705" y="1103"/>
                  </a:cubicBezTo>
                  <a:cubicBezTo>
                    <a:pt x="6547" y="652"/>
                    <a:pt x="6287" y="425"/>
                    <a:pt x="5989" y="425"/>
                  </a:cubicBezTo>
                  <a:cubicBezTo>
                    <a:pt x="5762" y="425"/>
                    <a:pt x="5514" y="558"/>
                    <a:pt x="5272" y="825"/>
                  </a:cubicBezTo>
                  <a:cubicBezTo>
                    <a:pt x="5014" y="1103"/>
                    <a:pt x="4775" y="1501"/>
                    <a:pt x="4735" y="1859"/>
                  </a:cubicBezTo>
                  <a:cubicBezTo>
                    <a:pt x="4675" y="2933"/>
                    <a:pt x="4695" y="3988"/>
                    <a:pt x="4715" y="5042"/>
                  </a:cubicBezTo>
                  <a:cubicBezTo>
                    <a:pt x="4715" y="5499"/>
                    <a:pt x="4795" y="5977"/>
                    <a:pt x="4835" y="6415"/>
                  </a:cubicBezTo>
                  <a:cubicBezTo>
                    <a:pt x="4477" y="6216"/>
                    <a:pt x="4238" y="5937"/>
                    <a:pt x="3999" y="5698"/>
                  </a:cubicBezTo>
                  <a:cubicBezTo>
                    <a:pt x="3303" y="4923"/>
                    <a:pt x="2607" y="4147"/>
                    <a:pt x="1851" y="3431"/>
                  </a:cubicBezTo>
                  <a:cubicBezTo>
                    <a:pt x="1631" y="3198"/>
                    <a:pt x="1358" y="3034"/>
                    <a:pt x="1065" y="3034"/>
                  </a:cubicBezTo>
                  <a:cubicBezTo>
                    <a:pt x="881" y="3034"/>
                    <a:pt x="690" y="3098"/>
                    <a:pt x="498" y="3252"/>
                  </a:cubicBezTo>
                  <a:cubicBezTo>
                    <a:pt x="21" y="3610"/>
                    <a:pt x="1" y="4107"/>
                    <a:pt x="259" y="4545"/>
                  </a:cubicBezTo>
                  <a:cubicBezTo>
                    <a:pt x="856" y="5559"/>
                    <a:pt x="1393" y="6633"/>
                    <a:pt x="2149" y="7489"/>
                  </a:cubicBezTo>
                  <a:cubicBezTo>
                    <a:pt x="3800" y="9279"/>
                    <a:pt x="5610" y="10910"/>
                    <a:pt x="7361" y="12601"/>
                  </a:cubicBezTo>
                  <a:cubicBezTo>
                    <a:pt x="7629" y="12870"/>
                    <a:pt x="7858" y="13009"/>
                    <a:pt x="8055" y="13009"/>
                  </a:cubicBezTo>
                  <a:cubicBezTo>
                    <a:pt x="8296" y="13009"/>
                    <a:pt x="8490" y="12800"/>
                    <a:pt x="8654" y="12362"/>
                  </a:cubicBezTo>
                  <a:cubicBezTo>
                    <a:pt x="9669" y="9677"/>
                    <a:pt x="10743" y="7011"/>
                    <a:pt x="11658" y="4306"/>
                  </a:cubicBezTo>
                  <a:cubicBezTo>
                    <a:pt x="12036" y="3232"/>
                    <a:pt x="12095" y="2058"/>
                    <a:pt x="12235" y="944"/>
                  </a:cubicBezTo>
                  <a:cubicBezTo>
                    <a:pt x="12274" y="646"/>
                    <a:pt x="11996" y="168"/>
                    <a:pt x="11737" y="49"/>
                  </a:cubicBezTo>
                  <a:cubicBezTo>
                    <a:pt x="11665" y="16"/>
                    <a:pt x="11576" y="1"/>
                    <a:pt x="1147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2625;p51"/>
            <p:cNvSpPr/>
            <p:nvPr/>
          </p:nvSpPr>
          <p:spPr>
            <a:xfrm>
              <a:off x="7016725" y="4622375"/>
              <a:ext cx="236250" cy="475775"/>
            </a:xfrm>
            <a:custGeom>
              <a:avLst/>
              <a:gdLst/>
              <a:ahLst/>
              <a:cxnLst/>
              <a:rect l="l" t="t" r="r" b="b"/>
              <a:pathLst>
                <a:path w="9450" h="19031" extrusionOk="0">
                  <a:moveTo>
                    <a:pt x="8878" y="0"/>
                  </a:moveTo>
                  <a:cubicBezTo>
                    <a:pt x="8653" y="0"/>
                    <a:pt x="8340" y="114"/>
                    <a:pt x="8156" y="252"/>
                  </a:cubicBezTo>
                  <a:cubicBezTo>
                    <a:pt x="7818" y="511"/>
                    <a:pt x="7520" y="829"/>
                    <a:pt x="7360" y="1207"/>
                  </a:cubicBezTo>
                  <a:cubicBezTo>
                    <a:pt x="6724" y="2421"/>
                    <a:pt x="6167" y="3654"/>
                    <a:pt x="5570" y="4907"/>
                  </a:cubicBezTo>
                  <a:cubicBezTo>
                    <a:pt x="6127" y="5345"/>
                    <a:pt x="6386" y="5981"/>
                    <a:pt x="6008" y="6499"/>
                  </a:cubicBezTo>
                  <a:cubicBezTo>
                    <a:pt x="5619" y="7037"/>
                    <a:pt x="5297" y="7464"/>
                    <a:pt x="4797" y="7464"/>
                  </a:cubicBezTo>
                  <a:cubicBezTo>
                    <a:pt x="4633" y="7464"/>
                    <a:pt x="4449" y="7418"/>
                    <a:pt x="4237" y="7314"/>
                  </a:cubicBezTo>
                  <a:cubicBezTo>
                    <a:pt x="4237" y="8269"/>
                    <a:pt x="4217" y="9224"/>
                    <a:pt x="4217" y="10179"/>
                  </a:cubicBezTo>
                  <a:lnTo>
                    <a:pt x="4217" y="13501"/>
                  </a:lnTo>
                  <a:cubicBezTo>
                    <a:pt x="4178" y="13441"/>
                    <a:pt x="4078" y="13242"/>
                    <a:pt x="3999" y="13043"/>
                  </a:cubicBezTo>
                  <a:cubicBezTo>
                    <a:pt x="3143" y="11054"/>
                    <a:pt x="2328" y="9065"/>
                    <a:pt x="1452" y="7095"/>
                  </a:cubicBezTo>
                  <a:cubicBezTo>
                    <a:pt x="1360" y="6855"/>
                    <a:pt x="991" y="6614"/>
                    <a:pt x="780" y="6614"/>
                  </a:cubicBezTo>
                  <a:cubicBezTo>
                    <a:pt x="765" y="6614"/>
                    <a:pt x="750" y="6615"/>
                    <a:pt x="736" y="6618"/>
                  </a:cubicBezTo>
                  <a:cubicBezTo>
                    <a:pt x="498" y="6678"/>
                    <a:pt x="259" y="7016"/>
                    <a:pt x="100" y="7274"/>
                  </a:cubicBezTo>
                  <a:cubicBezTo>
                    <a:pt x="0" y="7414"/>
                    <a:pt x="20" y="7672"/>
                    <a:pt x="20" y="7871"/>
                  </a:cubicBezTo>
                  <a:cubicBezTo>
                    <a:pt x="0" y="10000"/>
                    <a:pt x="696" y="11969"/>
                    <a:pt x="1612" y="13839"/>
                  </a:cubicBezTo>
                  <a:cubicBezTo>
                    <a:pt x="2487" y="15629"/>
                    <a:pt x="3521" y="17320"/>
                    <a:pt x="4476" y="19031"/>
                  </a:cubicBezTo>
                  <a:lnTo>
                    <a:pt x="7221" y="19031"/>
                  </a:lnTo>
                  <a:cubicBezTo>
                    <a:pt x="7480" y="18016"/>
                    <a:pt x="7778" y="16982"/>
                    <a:pt x="8017" y="15968"/>
                  </a:cubicBezTo>
                  <a:cubicBezTo>
                    <a:pt x="8415" y="14376"/>
                    <a:pt x="8793" y="12805"/>
                    <a:pt x="9171" y="11213"/>
                  </a:cubicBezTo>
                  <a:cubicBezTo>
                    <a:pt x="9270" y="10815"/>
                    <a:pt x="9310" y="10417"/>
                    <a:pt x="9270" y="10020"/>
                  </a:cubicBezTo>
                  <a:cubicBezTo>
                    <a:pt x="9250" y="9781"/>
                    <a:pt x="9071" y="9463"/>
                    <a:pt x="8872" y="9363"/>
                  </a:cubicBezTo>
                  <a:cubicBezTo>
                    <a:pt x="8837" y="9346"/>
                    <a:pt x="8791" y="9338"/>
                    <a:pt x="8739" y="9338"/>
                  </a:cubicBezTo>
                  <a:cubicBezTo>
                    <a:pt x="8552" y="9338"/>
                    <a:pt x="8289" y="9438"/>
                    <a:pt x="8196" y="9562"/>
                  </a:cubicBezTo>
                  <a:cubicBezTo>
                    <a:pt x="7798" y="10059"/>
                    <a:pt x="7360" y="10557"/>
                    <a:pt x="7181" y="11153"/>
                  </a:cubicBezTo>
                  <a:cubicBezTo>
                    <a:pt x="6624" y="12944"/>
                    <a:pt x="6187" y="14774"/>
                    <a:pt x="5709" y="16525"/>
                  </a:cubicBezTo>
                  <a:cubicBezTo>
                    <a:pt x="5729" y="16544"/>
                    <a:pt x="5734" y="16553"/>
                    <a:pt x="5731" y="16553"/>
                  </a:cubicBezTo>
                  <a:cubicBezTo>
                    <a:pt x="5725" y="16553"/>
                    <a:pt x="5690" y="16518"/>
                    <a:pt x="5690" y="16465"/>
                  </a:cubicBezTo>
                  <a:cubicBezTo>
                    <a:pt x="5570" y="15092"/>
                    <a:pt x="5411" y="13740"/>
                    <a:pt x="5312" y="12367"/>
                  </a:cubicBezTo>
                  <a:cubicBezTo>
                    <a:pt x="5272" y="11770"/>
                    <a:pt x="5172" y="11153"/>
                    <a:pt x="5312" y="10577"/>
                  </a:cubicBezTo>
                  <a:cubicBezTo>
                    <a:pt x="5530" y="9662"/>
                    <a:pt x="5888" y="8786"/>
                    <a:pt x="6286" y="7931"/>
                  </a:cubicBezTo>
                  <a:cubicBezTo>
                    <a:pt x="7002" y="6419"/>
                    <a:pt x="7818" y="4927"/>
                    <a:pt x="8554" y="3395"/>
                  </a:cubicBezTo>
                  <a:cubicBezTo>
                    <a:pt x="8912" y="2600"/>
                    <a:pt x="9171" y="1744"/>
                    <a:pt x="9370" y="909"/>
                  </a:cubicBezTo>
                  <a:cubicBezTo>
                    <a:pt x="9449" y="630"/>
                    <a:pt x="9270" y="153"/>
                    <a:pt x="9051" y="33"/>
                  </a:cubicBezTo>
                  <a:cubicBezTo>
                    <a:pt x="9006" y="11"/>
                    <a:pt x="8946" y="0"/>
                    <a:pt x="887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26;p51"/>
            <p:cNvSpPr/>
            <p:nvPr/>
          </p:nvSpPr>
          <p:spPr>
            <a:xfrm>
              <a:off x="7078875" y="4460000"/>
              <a:ext cx="241725" cy="289550"/>
            </a:xfrm>
            <a:custGeom>
              <a:avLst/>
              <a:gdLst/>
              <a:ahLst/>
              <a:cxnLst/>
              <a:rect l="l" t="t" r="r" b="b"/>
              <a:pathLst>
                <a:path w="9669" h="11582" extrusionOk="0">
                  <a:moveTo>
                    <a:pt x="8962" y="1"/>
                  </a:moveTo>
                  <a:cubicBezTo>
                    <a:pt x="8763" y="1"/>
                    <a:pt x="8553" y="89"/>
                    <a:pt x="8376" y="183"/>
                  </a:cubicBezTo>
                  <a:cubicBezTo>
                    <a:pt x="7759" y="501"/>
                    <a:pt x="7122" y="879"/>
                    <a:pt x="6506" y="1237"/>
                  </a:cubicBezTo>
                  <a:cubicBezTo>
                    <a:pt x="6366" y="1376"/>
                    <a:pt x="6187" y="1535"/>
                    <a:pt x="6108" y="1714"/>
                  </a:cubicBezTo>
                  <a:cubicBezTo>
                    <a:pt x="5770" y="2172"/>
                    <a:pt x="5412" y="2649"/>
                    <a:pt x="5073" y="3087"/>
                  </a:cubicBezTo>
                  <a:cubicBezTo>
                    <a:pt x="4994" y="3067"/>
                    <a:pt x="4934" y="3007"/>
                    <a:pt x="4894" y="2988"/>
                  </a:cubicBezTo>
                  <a:cubicBezTo>
                    <a:pt x="4994" y="2689"/>
                    <a:pt x="5073" y="2371"/>
                    <a:pt x="5173" y="2053"/>
                  </a:cubicBezTo>
                  <a:cubicBezTo>
                    <a:pt x="4874" y="1913"/>
                    <a:pt x="4596" y="1814"/>
                    <a:pt x="4318" y="1695"/>
                  </a:cubicBezTo>
                  <a:cubicBezTo>
                    <a:pt x="4218" y="1913"/>
                    <a:pt x="4119" y="2092"/>
                    <a:pt x="4079" y="2311"/>
                  </a:cubicBezTo>
                  <a:cubicBezTo>
                    <a:pt x="3701" y="3982"/>
                    <a:pt x="3323" y="5673"/>
                    <a:pt x="2945" y="7344"/>
                  </a:cubicBezTo>
                  <a:cubicBezTo>
                    <a:pt x="2925" y="7444"/>
                    <a:pt x="2845" y="7563"/>
                    <a:pt x="2786" y="7782"/>
                  </a:cubicBezTo>
                  <a:cubicBezTo>
                    <a:pt x="2607" y="6250"/>
                    <a:pt x="2487" y="4857"/>
                    <a:pt x="2288" y="3485"/>
                  </a:cubicBezTo>
                  <a:cubicBezTo>
                    <a:pt x="2129" y="2629"/>
                    <a:pt x="1910" y="1754"/>
                    <a:pt x="1632" y="899"/>
                  </a:cubicBezTo>
                  <a:cubicBezTo>
                    <a:pt x="1530" y="593"/>
                    <a:pt x="1344" y="442"/>
                    <a:pt x="1130" y="442"/>
                  </a:cubicBezTo>
                  <a:cubicBezTo>
                    <a:pt x="968" y="442"/>
                    <a:pt x="789" y="528"/>
                    <a:pt x="617" y="700"/>
                  </a:cubicBezTo>
                  <a:cubicBezTo>
                    <a:pt x="419" y="939"/>
                    <a:pt x="240" y="1197"/>
                    <a:pt x="180" y="1476"/>
                  </a:cubicBezTo>
                  <a:cubicBezTo>
                    <a:pt x="120" y="2092"/>
                    <a:pt x="1" y="2749"/>
                    <a:pt x="80" y="3365"/>
                  </a:cubicBezTo>
                  <a:cubicBezTo>
                    <a:pt x="319" y="4917"/>
                    <a:pt x="617" y="6469"/>
                    <a:pt x="995" y="8001"/>
                  </a:cubicBezTo>
                  <a:cubicBezTo>
                    <a:pt x="1294" y="9214"/>
                    <a:pt x="1751" y="10388"/>
                    <a:pt x="2149" y="11581"/>
                  </a:cubicBezTo>
                  <a:cubicBezTo>
                    <a:pt x="2547" y="11541"/>
                    <a:pt x="2985" y="11541"/>
                    <a:pt x="3383" y="11522"/>
                  </a:cubicBezTo>
                  <a:cubicBezTo>
                    <a:pt x="3502" y="10288"/>
                    <a:pt x="3601" y="8995"/>
                    <a:pt x="3800" y="7742"/>
                  </a:cubicBezTo>
                  <a:cubicBezTo>
                    <a:pt x="3920" y="7026"/>
                    <a:pt x="3900" y="6230"/>
                    <a:pt x="4636" y="5733"/>
                  </a:cubicBezTo>
                  <a:cubicBezTo>
                    <a:pt x="5073" y="5434"/>
                    <a:pt x="5431" y="5056"/>
                    <a:pt x="5809" y="4698"/>
                  </a:cubicBezTo>
                  <a:cubicBezTo>
                    <a:pt x="6366" y="4201"/>
                    <a:pt x="6884" y="3743"/>
                    <a:pt x="7421" y="3246"/>
                  </a:cubicBezTo>
                  <a:cubicBezTo>
                    <a:pt x="8018" y="2629"/>
                    <a:pt x="8614" y="1953"/>
                    <a:pt x="9251" y="1356"/>
                  </a:cubicBezTo>
                  <a:cubicBezTo>
                    <a:pt x="9589" y="1038"/>
                    <a:pt x="9669" y="660"/>
                    <a:pt x="9450" y="282"/>
                  </a:cubicBezTo>
                  <a:cubicBezTo>
                    <a:pt x="9317" y="74"/>
                    <a:pt x="9144" y="1"/>
                    <a:pt x="896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627;p51"/>
            <p:cNvSpPr/>
            <p:nvPr/>
          </p:nvSpPr>
          <p:spPr>
            <a:xfrm>
              <a:off x="7175850" y="4446650"/>
              <a:ext cx="72150" cy="64175"/>
            </a:xfrm>
            <a:custGeom>
              <a:avLst/>
              <a:gdLst/>
              <a:ahLst/>
              <a:cxnLst/>
              <a:rect l="l" t="t" r="r" b="b"/>
              <a:pathLst>
                <a:path w="2886" h="2567" extrusionOk="0">
                  <a:moveTo>
                    <a:pt x="2229" y="1"/>
                  </a:moveTo>
                  <a:cubicBezTo>
                    <a:pt x="1811" y="20"/>
                    <a:pt x="1413" y="20"/>
                    <a:pt x="995" y="20"/>
                  </a:cubicBezTo>
                  <a:cubicBezTo>
                    <a:pt x="936" y="20"/>
                    <a:pt x="856" y="40"/>
                    <a:pt x="797" y="80"/>
                  </a:cubicBezTo>
                  <a:cubicBezTo>
                    <a:pt x="100" y="796"/>
                    <a:pt x="1" y="1313"/>
                    <a:pt x="399" y="2209"/>
                  </a:cubicBezTo>
                  <a:cubicBezTo>
                    <a:pt x="677" y="2328"/>
                    <a:pt x="956" y="2427"/>
                    <a:pt x="1234" y="2567"/>
                  </a:cubicBezTo>
                  <a:cubicBezTo>
                    <a:pt x="1533" y="2467"/>
                    <a:pt x="1851" y="2328"/>
                    <a:pt x="2189" y="2229"/>
                  </a:cubicBezTo>
                  <a:cubicBezTo>
                    <a:pt x="2328" y="2089"/>
                    <a:pt x="2487" y="1910"/>
                    <a:pt x="2627" y="1751"/>
                  </a:cubicBezTo>
                  <a:cubicBezTo>
                    <a:pt x="2885" y="1095"/>
                    <a:pt x="2726" y="498"/>
                    <a:pt x="222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628;p51"/>
            <p:cNvSpPr/>
            <p:nvPr/>
          </p:nvSpPr>
          <p:spPr>
            <a:xfrm>
              <a:off x="7114700" y="4747525"/>
              <a:ext cx="72125" cy="66000"/>
            </a:xfrm>
            <a:custGeom>
              <a:avLst/>
              <a:gdLst/>
              <a:ahLst/>
              <a:cxnLst/>
              <a:rect l="l" t="t" r="r" b="b"/>
              <a:pathLst>
                <a:path w="2885" h="2640" extrusionOk="0">
                  <a:moveTo>
                    <a:pt x="1910" y="1"/>
                  </a:moveTo>
                  <a:cubicBezTo>
                    <a:pt x="1512" y="21"/>
                    <a:pt x="1094" y="21"/>
                    <a:pt x="696" y="40"/>
                  </a:cubicBezTo>
                  <a:cubicBezTo>
                    <a:pt x="20" y="677"/>
                    <a:pt x="0" y="1234"/>
                    <a:pt x="577" y="2129"/>
                  </a:cubicBezTo>
                  <a:cubicBezTo>
                    <a:pt x="637" y="2229"/>
                    <a:pt x="716" y="2368"/>
                    <a:pt x="796" y="2487"/>
                  </a:cubicBezTo>
                  <a:cubicBezTo>
                    <a:pt x="1006" y="2592"/>
                    <a:pt x="1187" y="2640"/>
                    <a:pt x="1350" y="2640"/>
                  </a:cubicBezTo>
                  <a:cubicBezTo>
                    <a:pt x="1833" y="2640"/>
                    <a:pt x="2149" y="2222"/>
                    <a:pt x="2566" y="1672"/>
                  </a:cubicBezTo>
                  <a:cubicBezTo>
                    <a:pt x="2885" y="1194"/>
                    <a:pt x="2666" y="578"/>
                    <a:pt x="2089" y="120"/>
                  </a:cubicBezTo>
                  <a:cubicBezTo>
                    <a:pt x="2009" y="80"/>
                    <a:pt x="1969" y="40"/>
                    <a:pt x="191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629;p51"/>
            <p:cNvSpPr/>
            <p:nvPr/>
          </p:nvSpPr>
          <p:spPr>
            <a:xfrm>
              <a:off x="7200725" y="4244875"/>
              <a:ext cx="130325" cy="202300"/>
            </a:xfrm>
            <a:custGeom>
              <a:avLst/>
              <a:gdLst/>
              <a:ahLst/>
              <a:cxnLst/>
              <a:rect l="l" t="t" r="r" b="b"/>
              <a:pathLst>
                <a:path w="5213" h="8092" extrusionOk="0">
                  <a:moveTo>
                    <a:pt x="4360" y="0"/>
                  </a:moveTo>
                  <a:cubicBezTo>
                    <a:pt x="4061" y="0"/>
                    <a:pt x="3825" y="256"/>
                    <a:pt x="3621" y="532"/>
                  </a:cubicBezTo>
                  <a:cubicBezTo>
                    <a:pt x="3203" y="1129"/>
                    <a:pt x="2746" y="1726"/>
                    <a:pt x="2388" y="2342"/>
                  </a:cubicBezTo>
                  <a:cubicBezTo>
                    <a:pt x="1313" y="4133"/>
                    <a:pt x="597" y="6102"/>
                    <a:pt x="0" y="8091"/>
                  </a:cubicBezTo>
                  <a:cubicBezTo>
                    <a:pt x="418" y="8072"/>
                    <a:pt x="816" y="8072"/>
                    <a:pt x="1234" y="8072"/>
                  </a:cubicBezTo>
                  <a:cubicBezTo>
                    <a:pt x="1791" y="7117"/>
                    <a:pt x="2328" y="6202"/>
                    <a:pt x="2805" y="5287"/>
                  </a:cubicBezTo>
                  <a:cubicBezTo>
                    <a:pt x="3502" y="3994"/>
                    <a:pt x="4198" y="2681"/>
                    <a:pt x="4874" y="1348"/>
                  </a:cubicBezTo>
                  <a:cubicBezTo>
                    <a:pt x="5073" y="950"/>
                    <a:pt x="5212" y="413"/>
                    <a:pt x="4715" y="114"/>
                  </a:cubicBezTo>
                  <a:cubicBezTo>
                    <a:pt x="4587" y="34"/>
                    <a:pt x="4469" y="0"/>
                    <a:pt x="436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2578" name="Picture 2" descr="https://sun9-77.userapi.com/s/v1/ig2/2hldzoRyjnUKx_aPMpbVh7dUUXTeVmfCMpXugywS-epBcN2nR8TyVJ5aCOLTHbSn17jEaQEQ9klqyUxonDxBSszl.jpg?quality=95&amp;as=32x43,48x64,72x96,108x144,160x213,240x320,360x480,480x640,540x720,640x853,720x960,1080x1440,1280x1707,1440x1920,1920x2560&amp;from=bu&amp;cs=1280x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357172"/>
            <a:ext cx="3286148" cy="4379820"/>
          </a:xfrm>
          <a:prstGeom prst="rect">
            <a:avLst/>
          </a:prstGeom>
          <a:noFill/>
        </p:spPr>
      </p:pic>
      <p:grpSp>
        <p:nvGrpSpPr>
          <p:cNvPr id="4" name="Google Shape;2618;p51"/>
          <p:cNvGrpSpPr/>
          <p:nvPr/>
        </p:nvGrpSpPr>
        <p:grpSpPr>
          <a:xfrm>
            <a:off x="4286248" y="3714758"/>
            <a:ext cx="264682" cy="926305"/>
            <a:chOff x="1450750" y="4213071"/>
            <a:chExt cx="264682" cy="926305"/>
          </a:xfrm>
        </p:grpSpPr>
        <p:sp>
          <p:nvSpPr>
            <p:cNvPr id="5" name="Google Shape;2619;p51"/>
            <p:cNvSpPr/>
            <p:nvPr/>
          </p:nvSpPr>
          <p:spPr>
            <a:xfrm>
              <a:off x="1450750" y="4213071"/>
              <a:ext cx="264682" cy="926305"/>
            </a:xfrm>
            <a:custGeom>
              <a:avLst/>
              <a:gdLst/>
              <a:ahLst/>
              <a:cxnLst/>
              <a:rect l="l" t="t" r="r" b="b"/>
              <a:pathLst>
                <a:path w="11181" h="39130" extrusionOk="0">
                  <a:moveTo>
                    <a:pt x="7222" y="0"/>
                  </a:moveTo>
                  <a:cubicBezTo>
                    <a:pt x="6685" y="0"/>
                    <a:pt x="6287" y="338"/>
                    <a:pt x="5929" y="677"/>
                  </a:cubicBezTo>
                  <a:lnTo>
                    <a:pt x="5790" y="816"/>
                  </a:lnTo>
                  <a:cubicBezTo>
                    <a:pt x="5491" y="1075"/>
                    <a:pt x="5392" y="1393"/>
                    <a:pt x="5332" y="1572"/>
                  </a:cubicBezTo>
                  <a:cubicBezTo>
                    <a:pt x="5332" y="1572"/>
                    <a:pt x="5312" y="1592"/>
                    <a:pt x="5312" y="1612"/>
                  </a:cubicBezTo>
                  <a:cubicBezTo>
                    <a:pt x="4735" y="3163"/>
                    <a:pt x="4496" y="4735"/>
                    <a:pt x="4596" y="6286"/>
                  </a:cubicBezTo>
                  <a:cubicBezTo>
                    <a:pt x="4596" y="6386"/>
                    <a:pt x="4616" y="6505"/>
                    <a:pt x="4616" y="6644"/>
                  </a:cubicBezTo>
                  <a:cubicBezTo>
                    <a:pt x="4417" y="6505"/>
                    <a:pt x="4158" y="6465"/>
                    <a:pt x="3939" y="6465"/>
                  </a:cubicBezTo>
                  <a:cubicBezTo>
                    <a:pt x="3562" y="6465"/>
                    <a:pt x="3223" y="6605"/>
                    <a:pt x="2945" y="6883"/>
                  </a:cubicBezTo>
                  <a:cubicBezTo>
                    <a:pt x="2448" y="7361"/>
                    <a:pt x="2149" y="8335"/>
                    <a:pt x="2507" y="8992"/>
                  </a:cubicBezTo>
                  <a:cubicBezTo>
                    <a:pt x="2905" y="9748"/>
                    <a:pt x="3343" y="10484"/>
                    <a:pt x="3800" y="11180"/>
                  </a:cubicBezTo>
                  <a:cubicBezTo>
                    <a:pt x="3522" y="11041"/>
                    <a:pt x="3203" y="10941"/>
                    <a:pt x="2865" y="10941"/>
                  </a:cubicBezTo>
                  <a:cubicBezTo>
                    <a:pt x="2746" y="10941"/>
                    <a:pt x="2646" y="10941"/>
                    <a:pt x="2547" y="10961"/>
                  </a:cubicBezTo>
                  <a:cubicBezTo>
                    <a:pt x="1751" y="11140"/>
                    <a:pt x="1334" y="12055"/>
                    <a:pt x="1334" y="12652"/>
                  </a:cubicBezTo>
                  <a:cubicBezTo>
                    <a:pt x="1334" y="13408"/>
                    <a:pt x="1453" y="14025"/>
                    <a:pt x="1712" y="14522"/>
                  </a:cubicBezTo>
                  <a:cubicBezTo>
                    <a:pt x="2229" y="15596"/>
                    <a:pt x="2825" y="16651"/>
                    <a:pt x="3363" y="17705"/>
                  </a:cubicBezTo>
                  <a:cubicBezTo>
                    <a:pt x="3681" y="18242"/>
                    <a:pt x="3959" y="18779"/>
                    <a:pt x="4238" y="19316"/>
                  </a:cubicBezTo>
                  <a:cubicBezTo>
                    <a:pt x="3900" y="18898"/>
                    <a:pt x="3422" y="18640"/>
                    <a:pt x="2925" y="18640"/>
                  </a:cubicBezTo>
                  <a:cubicBezTo>
                    <a:pt x="2686" y="18640"/>
                    <a:pt x="2428" y="18699"/>
                    <a:pt x="2209" y="18819"/>
                  </a:cubicBezTo>
                  <a:cubicBezTo>
                    <a:pt x="1513" y="19177"/>
                    <a:pt x="1135" y="20132"/>
                    <a:pt x="1194" y="20828"/>
                  </a:cubicBezTo>
                  <a:cubicBezTo>
                    <a:pt x="1413" y="23394"/>
                    <a:pt x="2308" y="25781"/>
                    <a:pt x="3144" y="27771"/>
                  </a:cubicBezTo>
                  <a:cubicBezTo>
                    <a:pt x="3303" y="28129"/>
                    <a:pt x="3502" y="28467"/>
                    <a:pt x="3681" y="28785"/>
                  </a:cubicBezTo>
                  <a:cubicBezTo>
                    <a:pt x="4039" y="29461"/>
                    <a:pt x="4377" y="30058"/>
                    <a:pt x="4337" y="30735"/>
                  </a:cubicBezTo>
                  <a:cubicBezTo>
                    <a:pt x="4238" y="30556"/>
                    <a:pt x="4138" y="30357"/>
                    <a:pt x="4039" y="30158"/>
                  </a:cubicBezTo>
                  <a:cubicBezTo>
                    <a:pt x="3741" y="29581"/>
                    <a:pt x="3382" y="29044"/>
                    <a:pt x="2945" y="28566"/>
                  </a:cubicBezTo>
                  <a:cubicBezTo>
                    <a:pt x="2547" y="28089"/>
                    <a:pt x="1910" y="28069"/>
                    <a:pt x="1712" y="28069"/>
                  </a:cubicBezTo>
                  <a:cubicBezTo>
                    <a:pt x="1453" y="28069"/>
                    <a:pt x="1234" y="28129"/>
                    <a:pt x="1035" y="28228"/>
                  </a:cubicBezTo>
                  <a:cubicBezTo>
                    <a:pt x="458" y="28487"/>
                    <a:pt x="140" y="29143"/>
                    <a:pt x="60" y="29640"/>
                  </a:cubicBezTo>
                  <a:cubicBezTo>
                    <a:pt x="1" y="30138"/>
                    <a:pt x="41" y="30675"/>
                    <a:pt x="239" y="31152"/>
                  </a:cubicBezTo>
                  <a:lnTo>
                    <a:pt x="418" y="31590"/>
                  </a:lnTo>
                  <a:cubicBezTo>
                    <a:pt x="995" y="33002"/>
                    <a:pt x="1552" y="34435"/>
                    <a:pt x="2229" y="35867"/>
                  </a:cubicBezTo>
                  <a:cubicBezTo>
                    <a:pt x="2547" y="36563"/>
                    <a:pt x="2945" y="37200"/>
                    <a:pt x="3343" y="37816"/>
                  </a:cubicBezTo>
                  <a:cubicBezTo>
                    <a:pt x="3522" y="38075"/>
                    <a:pt x="3701" y="38353"/>
                    <a:pt x="3840" y="38612"/>
                  </a:cubicBezTo>
                  <a:cubicBezTo>
                    <a:pt x="4019" y="38950"/>
                    <a:pt x="4337" y="39109"/>
                    <a:pt x="4695" y="39109"/>
                  </a:cubicBezTo>
                  <a:lnTo>
                    <a:pt x="4695" y="39129"/>
                  </a:lnTo>
                  <a:lnTo>
                    <a:pt x="7620" y="39129"/>
                  </a:lnTo>
                  <a:cubicBezTo>
                    <a:pt x="8037" y="39129"/>
                    <a:pt x="8415" y="38871"/>
                    <a:pt x="8574" y="38473"/>
                  </a:cubicBezTo>
                  <a:cubicBezTo>
                    <a:pt x="8734" y="37976"/>
                    <a:pt x="8913" y="37438"/>
                    <a:pt x="9092" y="36941"/>
                  </a:cubicBezTo>
                  <a:cubicBezTo>
                    <a:pt x="9509" y="35748"/>
                    <a:pt x="9967" y="34514"/>
                    <a:pt x="10325" y="33241"/>
                  </a:cubicBezTo>
                  <a:cubicBezTo>
                    <a:pt x="10584" y="32366"/>
                    <a:pt x="10703" y="31471"/>
                    <a:pt x="10802" y="30635"/>
                  </a:cubicBezTo>
                  <a:cubicBezTo>
                    <a:pt x="10822" y="30416"/>
                    <a:pt x="10862" y="30217"/>
                    <a:pt x="10882" y="29979"/>
                  </a:cubicBezTo>
                  <a:cubicBezTo>
                    <a:pt x="10962" y="29362"/>
                    <a:pt x="10484" y="28626"/>
                    <a:pt x="9887" y="28447"/>
                  </a:cubicBezTo>
                  <a:cubicBezTo>
                    <a:pt x="9728" y="28387"/>
                    <a:pt x="9589" y="28367"/>
                    <a:pt x="9410" y="28367"/>
                  </a:cubicBezTo>
                  <a:cubicBezTo>
                    <a:pt x="9072" y="28367"/>
                    <a:pt x="8694" y="28467"/>
                    <a:pt x="8415" y="28646"/>
                  </a:cubicBezTo>
                  <a:cubicBezTo>
                    <a:pt x="8077" y="28865"/>
                    <a:pt x="7739" y="29263"/>
                    <a:pt x="7600" y="29680"/>
                  </a:cubicBezTo>
                  <a:cubicBezTo>
                    <a:pt x="7500" y="29959"/>
                    <a:pt x="7421" y="30217"/>
                    <a:pt x="7321" y="30456"/>
                  </a:cubicBezTo>
                  <a:lnTo>
                    <a:pt x="7321" y="29760"/>
                  </a:lnTo>
                  <a:cubicBezTo>
                    <a:pt x="7321" y="29601"/>
                    <a:pt x="7341" y="29461"/>
                    <a:pt x="7381" y="29422"/>
                  </a:cubicBezTo>
                  <a:cubicBezTo>
                    <a:pt x="7580" y="29024"/>
                    <a:pt x="7779" y="28606"/>
                    <a:pt x="7998" y="28208"/>
                  </a:cubicBezTo>
                  <a:cubicBezTo>
                    <a:pt x="8276" y="27651"/>
                    <a:pt x="8574" y="27074"/>
                    <a:pt x="8833" y="26517"/>
                  </a:cubicBezTo>
                  <a:cubicBezTo>
                    <a:pt x="9271" y="25582"/>
                    <a:pt x="9669" y="24667"/>
                    <a:pt x="10027" y="23752"/>
                  </a:cubicBezTo>
                  <a:cubicBezTo>
                    <a:pt x="10206" y="23354"/>
                    <a:pt x="10365" y="22976"/>
                    <a:pt x="10524" y="22579"/>
                  </a:cubicBezTo>
                  <a:cubicBezTo>
                    <a:pt x="10902" y="21723"/>
                    <a:pt x="10604" y="20888"/>
                    <a:pt x="9808" y="20410"/>
                  </a:cubicBezTo>
                  <a:cubicBezTo>
                    <a:pt x="9529" y="20231"/>
                    <a:pt x="9231" y="20172"/>
                    <a:pt x="8933" y="20172"/>
                  </a:cubicBezTo>
                  <a:cubicBezTo>
                    <a:pt x="8415" y="20172"/>
                    <a:pt x="7918" y="20450"/>
                    <a:pt x="7580" y="20908"/>
                  </a:cubicBezTo>
                  <a:cubicBezTo>
                    <a:pt x="7520" y="20967"/>
                    <a:pt x="7480" y="21007"/>
                    <a:pt x="7441" y="21067"/>
                  </a:cubicBezTo>
                  <a:cubicBezTo>
                    <a:pt x="7441" y="20808"/>
                    <a:pt x="7441" y="20550"/>
                    <a:pt x="7480" y="20291"/>
                  </a:cubicBezTo>
                  <a:cubicBezTo>
                    <a:pt x="7480" y="20271"/>
                    <a:pt x="7500" y="20172"/>
                    <a:pt x="7600" y="19993"/>
                  </a:cubicBezTo>
                  <a:cubicBezTo>
                    <a:pt x="7838" y="19595"/>
                    <a:pt x="8097" y="19177"/>
                    <a:pt x="8336" y="18779"/>
                  </a:cubicBezTo>
                  <a:cubicBezTo>
                    <a:pt x="8694" y="18202"/>
                    <a:pt x="9072" y="17605"/>
                    <a:pt x="9410" y="16989"/>
                  </a:cubicBezTo>
                  <a:cubicBezTo>
                    <a:pt x="9987" y="15974"/>
                    <a:pt x="10484" y="14999"/>
                    <a:pt x="10882" y="14045"/>
                  </a:cubicBezTo>
                  <a:cubicBezTo>
                    <a:pt x="11180" y="13328"/>
                    <a:pt x="10703" y="12612"/>
                    <a:pt x="10484" y="12254"/>
                  </a:cubicBezTo>
                  <a:cubicBezTo>
                    <a:pt x="10305" y="11956"/>
                    <a:pt x="9967" y="11777"/>
                    <a:pt x="9609" y="11777"/>
                  </a:cubicBezTo>
                  <a:cubicBezTo>
                    <a:pt x="9271" y="11777"/>
                    <a:pt x="8674" y="11956"/>
                    <a:pt x="8316" y="12274"/>
                  </a:cubicBezTo>
                  <a:cubicBezTo>
                    <a:pt x="8177" y="12433"/>
                    <a:pt x="8037" y="12553"/>
                    <a:pt x="7918" y="12712"/>
                  </a:cubicBezTo>
                  <a:cubicBezTo>
                    <a:pt x="8077" y="12433"/>
                    <a:pt x="8316" y="12135"/>
                    <a:pt x="8574" y="11836"/>
                  </a:cubicBezTo>
                  <a:cubicBezTo>
                    <a:pt x="8714" y="11657"/>
                    <a:pt x="8833" y="11518"/>
                    <a:pt x="8972" y="11359"/>
                  </a:cubicBezTo>
                  <a:cubicBezTo>
                    <a:pt x="9092" y="11220"/>
                    <a:pt x="9231" y="11041"/>
                    <a:pt x="9370" y="10902"/>
                  </a:cubicBezTo>
                  <a:cubicBezTo>
                    <a:pt x="9728" y="10464"/>
                    <a:pt x="10086" y="10026"/>
                    <a:pt x="10405" y="9529"/>
                  </a:cubicBezTo>
                  <a:cubicBezTo>
                    <a:pt x="10763" y="8952"/>
                    <a:pt x="10604" y="8176"/>
                    <a:pt x="10385" y="7679"/>
                  </a:cubicBezTo>
                  <a:cubicBezTo>
                    <a:pt x="10265" y="7381"/>
                    <a:pt x="9927" y="7042"/>
                    <a:pt x="9191" y="7042"/>
                  </a:cubicBezTo>
                  <a:cubicBezTo>
                    <a:pt x="8992" y="7042"/>
                    <a:pt x="8773" y="7062"/>
                    <a:pt x="8515" y="7142"/>
                  </a:cubicBezTo>
                  <a:cubicBezTo>
                    <a:pt x="8594" y="6664"/>
                    <a:pt x="8634" y="6187"/>
                    <a:pt x="8694" y="5729"/>
                  </a:cubicBezTo>
                  <a:cubicBezTo>
                    <a:pt x="8813" y="4476"/>
                    <a:pt x="8933" y="3163"/>
                    <a:pt x="8933" y="1830"/>
                  </a:cubicBezTo>
                  <a:cubicBezTo>
                    <a:pt x="8972" y="1035"/>
                    <a:pt x="8216" y="239"/>
                    <a:pt x="7580" y="40"/>
                  </a:cubicBezTo>
                  <a:cubicBezTo>
                    <a:pt x="7441" y="20"/>
                    <a:pt x="7341" y="0"/>
                    <a:pt x="72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42863" dist="28575" dir="6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2620;p51"/>
            <p:cNvSpPr/>
            <p:nvPr/>
          </p:nvSpPr>
          <p:spPr>
            <a:xfrm>
              <a:off x="1474304" y="4233548"/>
              <a:ext cx="215230" cy="881801"/>
            </a:xfrm>
            <a:custGeom>
              <a:avLst/>
              <a:gdLst/>
              <a:ahLst/>
              <a:cxnLst/>
              <a:rect l="l" t="t" r="r" b="b"/>
              <a:pathLst>
                <a:path w="9092" h="37250" extrusionOk="0">
                  <a:moveTo>
                    <a:pt x="5590" y="35420"/>
                  </a:moveTo>
                  <a:lnTo>
                    <a:pt x="5590" y="35619"/>
                  </a:lnTo>
                  <a:lnTo>
                    <a:pt x="5531" y="35619"/>
                  </a:lnTo>
                  <a:lnTo>
                    <a:pt x="5531" y="35420"/>
                  </a:lnTo>
                  <a:close/>
                  <a:moveTo>
                    <a:pt x="6212" y="1"/>
                  </a:moveTo>
                  <a:cubicBezTo>
                    <a:pt x="6004" y="1"/>
                    <a:pt x="5666" y="367"/>
                    <a:pt x="5411" y="568"/>
                  </a:cubicBezTo>
                  <a:cubicBezTo>
                    <a:pt x="5312" y="647"/>
                    <a:pt x="5292" y="826"/>
                    <a:pt x="5232" y="965"/>
                  </a:cubicBezTo>
                  <a:cubicBezTo>
                    <a:pt x="4715" y="2338"/>
                    <a:pt x="4476" y="3750"/>
                    <a:pt x="4576" y="5222"/>
                  </a:cubicBezTo>
                  <a:cubicBezTo>
                    <a:pt x="4635" y="6396"/>
                    <a:pt x="4735" y="7590"/>
                    <a:pt x="4814" y="8763"/>
                  </a:cubicBezTo>
                  <a:cubicBezTo>
                    <a:pt x="4596" y="8624"/>
                    <a:pt x="4496" y="8465"/>
                    <a:pt x="4397" y="8286"/>
                  </a:cubicBezTo>
                  <a:cubicBezTo>
                    <a:pt x="4118" y="7809"/>
                    <a:pt x="3820" y="7331"/>
                    <a:pt x="3521" y="6893"/>
                  </a:cubicBezTo>
                  <a:cubicBezTo>
                    <a:pt x="3373" y="6678"/>
                    <a:pt x="3161" y="6498"/>
                    <a:pt x="2940" y="6498"/>
                  </a:cubicBezTo>
                  <a:cubicBezTo>
                    <a:pt x="2835" y="6498"/>
                    <a:pt x="2729" y="6539"/>
                    <a:pt x="2626" y="6635"/>
                  </a:cubicBezTo>
                  <a:cubicBezTo>
                    <a:pt x="2427" y="6854"/>
                    <a:pt x="2248" y="7351"/>
                    <a:pt x="2368" y="7570"/>
                  </a:cubicBezTo>
                  <a:cubicBezTo>
                    <a:pt x="2865" y="8485"/>
                    <a:pt x="3442" y="9380"/>
                    <a:pt x="4019" y="10275"/>
                  </a:cubicBezTo>
                  <a:cubicBezTo>
                    <a:pt x="4277" y="10693"/>
                    <a:pt x="4775" y="11071"/>
                    <a:pt x="4795" y="11469"/>
                  </a:cubicBezTo>
                  <a:cubicBezTo>
                    <a:pt x="4874" y="12742"/>
                    <a:pt x="4735" y="13995"/>
                    <a:pt x="4695" y="15388"/>
                  </a:cubicBezTo>
                  <a:cubicBezTo>
                    <a:pt x="4317" y="14552"/>
                    <a:pt x="4039" y="13836"/>
                    <a:pt x="3700" y="13140"/>
                  </a:cubicBezTo>
                  <a:cubicBezTo>
                    <a:pt x="3402" y="12503"/>
                    <a:pt x="3044" y="11887"/>
                    <a:pt x="2626" y="11349"/>
                  </a:cubicBezTo>
                  <a:cubicBezTo>
                    <a:pt x="2500" y="11169"/>
                    <a:pt x="2113" y="11006"/>
                    <a:pt x="1864" y="11006"/>
                  </a:cubicBezTo>
                  <a:cubicBezTo>
                    <a:pt x="1838" y="11006"/>
                    <a:pt x="1813" y="11007"/>
                    <a:pt x="1791" y="11011"/>
                  </a:cubicBezTo>
                  <a:cubicBezTo>
                    <a:pt x="1592" y="11071"/>
                    <a:pt x="1333" y="11489"/>
                    <a:pt x="1333" y="11747"/>
                  </a:cubicBezTo>
                  <a:cubicBezTo>
                    <a:pt x="1333" y="12205"/>
                    <a:pt x="1413" y="12742"/>
                    <a:pt x="1612" y="13160"/>
                  </a:cubicBezTo>
                  <a:cubicBezTo>
                    <a:pt x="2447" y="14851"/>
                    <a:pt x="3382" y="16482"/>
                    <a:pt x="4238" y="18153"/>
                  </a:cubicBezTo>
                  <a:cubicBezTo>
                    <a:pt x="4377" y="18372"/>
                    <a:pt x="4436" y="18630"/>
                    <a:pt x="4436" y="18869"/>
                  </a:cubicBezTo>
                  <a:cubicBezTo>
                    <a:pt x="4436" y="19665"/>
                    <a:pt x="4397" y="20500"/>
                    <a:pt x="4377" y="21296"/>
                  </a:cubicBezTo>
                  <a:cubicBezTo>
                    <a:pt x="4337" y="22032"/>
                    <a:pt x="4377" y="22748"/>
                    <a:pt x="4377" y="23504"/>
                  </a:cubicBezTo>
                  <a:cubicBezTo>
                    <a:pt x="4218" y="23325"/>
                    <a:pt x="4178" y="23126"/>
                    <a:pt x="4098" y="22927"/>
                  </a:cubicBezTo>
                  <a:cubicBezTo>
                    <a:pt x="3641" y="21733"/>
                    <a:pt x="3203" y="20540"/>
                    <a:pt x="2706" y="19366"/>
                  </a:cubicBezTo>
                  <a:cubicBezTo>
                    <a:pt x="2562" y="19063"/>
                    <a:pt x="2278" y="18747"/>
                    <a:pt x="1955" y="18747"/>
                  </a:cubicBezTo>
                  <a:cubicBezTo>
                    <a:pt x="1875" y="18747"/>
                    <a:pt x="1794" y="18766"/>
                    <a:pt x="1711" y="18809"/>
                  </a:cubicBezTo>
                  <a:cubicBezTo>
                    <a:pt x="1413" y="18948"/>
                    <a:pt x="1194" y="19525"/>
                    <a:pt x="1214" y="19864"/>
                  </a:cubicBezTo>
                  <a:cubicBezTo>
                    <a:pt x="1413" y="22191"/>
                    <a:pt x="2189" y="24379"/>
                    <a:pt x="3104" y="26508"/>
                  </a:cubicBezTo>
                  <a:cubicBezTo>
                    <a:pt x="3601" y="27681"/>
                    <a:pt x="4496" y="28676"/>
                    <a:pt x="4337" y="30128"/>
                  </a:cubicBezTo>
                  <a:cubicBezTo>
                    <a:pt x="4218" y="31342"/>
                    <a:pt x="4317" y="32575"/>
                    <a:pt x="4317" y="33788"/>
                  </a:cubicBezTo>
                  <a:cubicBezTo>
                    <a:pt x="4098" y="33570"/>
                    <a:pt x="3939" y="33331"/>
                    <a:pt x="3820" y="33072"/>
                  </a:cubicBezTo>
                  <a:cubicBezTo>
                    <a:pt x="3283" y="31958"/>
                    <a:pt x="2746" y="30864"/>
                    <a:pt x="2189" y="29770"/>
                  </a:cubicBezTo>
                  <a:cubicBezTo>
                    <a:pt x="1910" y="29273"/>
                    <a:pt x="1592" y="28795"/>
                    <a:pt x="1214" y="28378"/>
                  </a:cubicBezTo>
                  <a:cubicBezTo>
                    <a:pt x="1104" y="28282"/>
                    <a:pt x="880" y="28214"/>
                    <a:pt x="687" y="28214"/>
                  </a:cubicBezTo>
                  <a:cubicBezTo>
                    <a:pt x="600" y="28214"/>
                    <a:pt x="520" y="28227"/>
                    <a:pt x="458" y="28258"/>
                  </a:cubicBezTo>
                  <a:cubicBezTo>
                    <a:pt x="259" y="28358"/>
                    <a:pt x="60" y="28676"/>
                    <a:pt x="40" y="28935"/>
                  </a:cubicBezTo>
                  <a:cubicBezTo>
                    <a:pt x="0" y="29253"/>
                    <a:pt x="40" y="29631"/>
                    <a:pt x="160" y="29929"/>
                  </a:cubicBezTo>
                  <a:cubicBezTo>
                    <a:pt x="816" y="31481"/>
                    <a:pt x="1413" y="33052"/>
                    <a:pt x="2129" y="34564"/>
                  </a:cubicBezTo>
                  <a:cubicBezTo>
                    <a:pt x="2547" y="35519"/>
                    <a:pt x="3183" y="36355"/>
                    <a:pt x="3700" y="37250"/>
                  </a:cubicBezTo>
                  <a:cubicBezTo>
                    <a:pt x="4695" y="37250"/>
                    <a:pt x="5670" y="37250"/>
                    <a:pt x="6605" y="37230"/>
                  </a:cubicBezTo>
                  <a:cubicBezTo>
                    <a:pt x="7182" y="35519"/>
                    <a:pt x="7818" y="33788"/>
                    <a:pt x="8355" y="32058"/>
                  </a:cubicBezTo>
                  <a:cubicBezTo>
                    <a:pt x="8654" y="31063"/>
                    <a:pt x="8713" y="29989"/>
                    <a:pt x="8873" y="28955"/>
                  </a:cubicBezTo>
                  <a:cubicBezTo>
                    <a:pt x="8873" y="28795"/>
                    <a:pt x="8693" y="28537"/>
                    <a:pt x="8574" y="28477"/>
                  </a:cubicBezTo>
                  <a:cubicBezTo>
                    <a:pt x="8519" y="28461"/>
                    <a:pt x="8459" y="28453"/>
                    <a:pt x="8395" y="28453"/>
                  </a:cubicBezTo>
                  <a:cubicBezTo>
                    <a:pt x="8229" y="28453"/>
                    <a:pt x="8047" y="28504"/>
                    <a:pt x="7918" y="28577"/>
                  </a:cubicBezTo>
                  <a:cubicBezTo>
                    <a:pt x="7719" y="28696"/>
                    <a:pt x="7579" y="28935"/>
                    <a:pt x="7500" y="29134"/>
                  </a:cubicBezTo>
                  <a:cubicBezTo>
                    <a:pt x="7062" y="30307"/>
                    <a:pt x="6625" y="31521"/>
                    <a:pt x="6227" y="32734"/>
                  </a:cubicBezTo>
                  <a:cubicBezTo>
                    <a:pt x="5988" y="33470"/>
                    <a:pt x="5809" y="34246"/>
                    <a:pt x="5590" y="35002"/>
                  </a:cubicBezTo>
                  <a:cubicBezTo>
                    <a:pt x="5471" y="34803"/>
                    <a:pt x="5411" y="34604"/>
                    <a:pt x="5411" y="34405"/>
                  </a:cubicBezTo>
                  <a:cubicBezTo>
                    <a:pt x="5352" y="32555"/>
                    <a:pt x="5312" y="30685"/>
                    <a:pt x="5292" y="28855"/>
                  </a:cubicBezTo>
                  <a:cubicBezTo>
                    <a:pt x="5292" y="28577"/>
                    <a:pt x="5312" y="28298"/>
                    <a:pt x="5431" y="28059"/>
                  </a:cubicBezTo>
                  <a:cubicBezTo>
                    <a:pt x="5908" y="27085"/>
                    <a:pt x="6465" y="26170"/>
                    <a:pt x="6903" y="25175"/>
                  </a:cubicBezTo>
                  <a:cubicBezTo>
                    <a:pt x="7500" y="23902"/>
                    <a:pt x="8037" y="22569"/>
                    <a:pt x="8594" y="21276"/>
                  </a:cubicBezTo>
                  <a:cubicBezTo>
                    <a:pt x="8773" y="20858"/>
                    <a:pt x="8614" y="20560"/>
                    <a:pt x="8276" y="20341"/>
                  </a:cubicBezTo>
                  <a:cubicBezTo>
                    <a:pt x="8144" y="20265"/>
                    <a:pt x="8020" y="20230"/>
                    <a:pt x="7902" y="20230"/>
                  </a:cubicBezTo>
                  <a:cubicBezTo>
                    <a:pt x="7683" y="20230"/>
                    <a:pt x="7489" y="20352"/>
                    <a:pt x="7321" y="20560"/>
                  </a:cubicBezTo>
                  <a:cubicBezTo>
                    <a:pt x="7082" y="20898"/>
                    <a:pt x="6843" y="21256"/>
                    <a:pt x="6664" y="21634"/>
                  </a:cubicBezTo>
                  <a:cubicBezTo>
                    <a:pt x="6267" y="22410"/>
                    <a:pt x="5908" y="23206"/>
                    <a:pt x="5431" y="24180"/>
                  </a:cubicBezTo>
                  <a:cubicBezTo>
                    <a:pt x="5391" y="23822"/>
                    <a:pt x="5332" y="23643"/>
                    <a:pt x="5332" y="23504"/>
                  </a:cubicBezTo>
                  <a:cubicBezTo>
                    <a:pt x="5391" y="22111"/>
                    <a:pt x="5411" y="20699"/>
                    <a:pt x="5491" y="19307"/>
                  </a:cubicBezTo>
                  <a:cubicBezTo>
                    <a:pt x="5511" y="19028"/>
                    <a:pt x="5630" y="18750"/>
                    <a:pt x="5769" y="18531"/>
                  </a:cubicBezTo>
                  <a:cubicBezTo>
                    <a:pt x="6366" y="17516"/>
                    <a:pt x="7003" y="16541"/>
                    <a:pt x="7579" y="15527"/>
                  </a:cubicBezTo>
                  <a:cubicBezTo>
                    <a:pt x="8097" y="14572"/>
                    <a:pt x="8574" y="13637"/>
                    <a:pt x="8992" y="12662"/>
                  </a:cubicBezTo>
                  <a:cubicBezTo>
                    <a:pt x="9091" y="12463"/>
                    <a:pt x="8873" y="12066"/>
                    <a:pt x="8693" y="11807"/>
                  </a:cubicBezTo>
                  <a:cubicBezTo>
                    <a:pt x="8691" y="11802"/>
                    <a:pt x="8681" y="11799"/>
                    <a:pt x="8665" y="11799"/>
                  </a:cubicBezTo>
                  <a:cubicBezTo>
                    <a:pt x="8558" y="11799"/>
                    <a:pt x="8195" y="11907"/>
                    <a:pt x="8057" y="12046"/>
                  </a:cubicBezTo>
                  <a:cubicBezTo>
                    <a:pt x="7719" y="12344"/>
                    <a:pt x="7460" y="12702"/>
                    <a:pt x="7182" y="13060"/>
                  </a:cubicBezTo>
                  <a:cubicBezTo>
                    <a:pt x="6724" y="13597"/>
                    <a:pt x="6326" y="14174"/>
                    <a:pt x="5908" y="14731"/>
                  </a:cubicBezTo>
                  <a:cubicBezTo>
                    <a:pt x="5829" y="13975"/>
                    <a:pt x="5849" y="13279"/>
                    <a:pt x="5908" y="12583"/>
                  </a:cubicBezTo>
                  <a:cubicBezTo>
                    <a:pt x="5928" y="12145"/>
                    <a:pt x="5869" y="11648"/>
                    <a:pt x="6068" y="11270"/>
                  </a:cubicBezTo>
                  <a:cubicBezTo>
                    <a:pt x="6326" y="10693"/>
                    <a:pt x="6804" y="10255"/>
                    <a:pt x="7202" y="9758"/>
                  </a:cubicBezTo>
                  <a:cubicBezTo>
                    <a:pt x="7679" y="9161"/>
                    <a:pt x="8176" y="8604"/>
                    <a:pt x="8574" y="7988"/>
                  </a:cubicBezTo>
                  <a:cubicBezTo>
                    <a:pt x="8693" y="7769"/>
                    <a:pt x="8614" y="7331"/>
                    <a:pt x="8495" y="7092"/>
                  </a:cubicBezTo>
                  <a:cubicBezTo>
                    <a:pt x="8476" y="7045"/>
                    <a:pt x="8343" y="7020"/>
                    <a:pt x="8193" y="7020"/>
                  </a:cubicBezTo>
                  <a:cubicBezTo>
                    <a:pt x="8028" y="7020"/>
                    <a:pt x="7842" y="7050"/>
                    <a:pt x="7759" y="7112"/>
                  </a:cubicBezTo>
                  <a:cubicBezTo>
                    <a:pt x="7261" y="7470"/>
                    <a:pt x="6824" y="7888"/>
                    <a:pt x="6386" y="8286"/>
                  </a:cubicBezTo>
                  <a:cubicBezTo>
                    <a:pt x="6326" y="8286"/>
                    <a:pt x="6286" y="8266"/>
                    <a:pt x="6227" y="8266"/>
                  </a:cubicBezTo>
                  <a:cubicBezTo>
                    <a:pt x="6386" y="7033"/>
                    <a:pt x="6585" y="5839"/>
                    <a:pt x="6704" y="4626"/>
                  </a:cubicBezTo>
                  <a:cubicBezTo>
                    <a:pt x="6824" y="3392"/>
                    <a:pt x="6963" y="2119"/>
                    <a:pt x="6963" y="846"/>
                  </a:cubicBezTo>
                  <a:cubicBezTo>
                    <a:pt x="6963" y="548"/>
                    <a:pt x="6565" y="110"/>
                    <a:pt x="6267" y="11"/>
                  </a:cubicBezTo>
                  <a:cubicBezTo>
                    <a:pt x="6250" y="4"/>
                    <a:pt x="6231" y="1"/>
                    <a:pt x="621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5122" name="Picture 2" descr="https://sun9-75.userapi.com/s/v1/ig2/kG84JmGLU4wuT58WLULXZPau5W0BUHKyUbxLP4jnwXSeaSctEl_FZ8W6nPWzLDLqHealAxswn7meSroIM6Uirmf6.jpg?quality=95&amp;as=32x48,48x72,72x108,108x162,160x240,240x360,360x540,480x720,540x810,640x960,720x1080,1080x1621,1280x1921,1440x2161,1706x2560&amp;from=bu&amp;cs=1280x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357172"/>
            <a:ext cx="3071834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02" name="Picture 2" descr="https://sun9-9.userapi.com/s/v1/ig2/wvkqqQKwa_EsQaUBybJxMNFMy8VrJ4hnIjp0mRp2myL6ALl6frh7hlu4brp-FtSL5h1CHGzLc9GB5hm36mFF4aJO.jpg?quality=95&amp;as=32x43,48x64,72x96,108x144,160x213,240x320,360x480,480x640,540x720,640x853,720x960,1080x1440,1280x1707,1440x1920,1920x2560&amp;from=bu&amp;cs=1280x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571485"/>
            <a:ext cx="3214710" cy="4284607"/>
          </a:xfrm>
          <a:prstGeom prst="rect">
            <a:avLst/>
          </a:prstGeom>
          <a:noFill/>
        </p:spPr>
      </p:pic>
      <p:pic>
        <p:nvPicPr>
          <p:cNvPr id="153604" name="Picture 4" descr="https://sun9-84.userapi.com/s/v1/ig2/YIdo2zvqiRRzPKr3ZhV7RmK1bOdeGod14_f1xfLV-MqDavo4RKgcn32sfKJPGz4kPt1cTu27a20zYcvfQiwgtFDj.jpg?quality=95&amp;as=32x48,48x72,72x108,108x162,160x240,240x360,360x540,480x720,540x810,640x960,720x1080,1080x1621,1280x1921,1440x2161,1706x2560&amp;from=bu&amp;cs=1280x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571485"/>
            <a:ext cx="2857520" cy="4286281"/>
          </a:xfrm>
          <a:prstGeom prst="rect">
            <a:avLst/>
          </a:prstGeom>
          <a:noFill/>
        </p:spPr>
      </p:pic>
      <p:grpSp>
        <p:nvGrpSpPr>
          <p:cNvPr id="5" name="Google Shape;2676;p51"/>
          <p:cNvGrpSpPr/>
          <p:nvPr/>
        </p:nvGrpSpPr>
        <p:grpSpPr>
          <a:xfrm>
            <a:off x="4071934" y="3857634"/>
            <a:ext cx="411594" cy="878747"/>
            <a:chOff x="4737875" y="2198125"/>
            <a:chExt cx="434675" cy="928025"/>
          </a:xfrm>
        </p:grpSpPr>
        <p:sp>
          <p:nvSpPr>
            <p:cNvPr id="6" name="Google Shape;2677;p51"/>
            <p:cNvSpPr/>
            <p:nvPr/>
          </p:nvSpPr>
          <p:spPr>
            <a:xfrm>
              <a:off x="4737875" y="2198125"/>
              <a:ext cx="434675" cy="928025"/>
            </a:xfrm>
            <a:custGeom>
              <a:avLst/>
              <a:gdLst/>
              <a:ahLst/>
              <a:cxnLst/>
              <a:rect l="l" t="t" r="r" b="b"/>
              <a:pathLst>
                <a:path w="17387" h="37121" extrusionOk="0">
                  <a:moveTo>
                    <a:pt x="5153" y="13647"/>
                  </a:moveTo>
                  <a:lnTo>
                    <a:pt x="5153" y="13647"/>
                  </a:lnTo>
                  <a:cubicBezTo>
                    <a:pt x="5591" y="14025"/>
                    <a:pt x="5969" y="14423"/>
                    <a:pt x="6168" y="14920"/>
                  </a:cubicBezTo>
                  <a:cubicBezTo>
                    <a:pt x="5849" y="14503"/>
                    <a:pt x="5491" y="14085"/>
                    <a:pt x="5153" y="13647"/>
                  </a:cubicBezTo>
                  <a:close/>
                  <a:moveTo>
                    <a:pt x="4437" y="1"/>
                  </a:moveTo>
                  <a:cubicBezTo>
                    <a:pt x="3621" y="1"/>
                    <a:pt x="2826" y="1015"/>
                    <a:pt x="2746" y="1692"/>
                  </a:cubicBezTo>
                  <a:lnTo>
                    <a:pt x="2726" y="1990"/>
                  </a:lnTo>
                  <a:cubicBezTo>
                    <a:pt x="2607" y="3064"/>
                    <a:pt x="2448" y="4158"/>
                    <a:pt x="2647" y="5272"/>
                  </a:cubicBezTo>
                  <a:cubicBezTo>
                    <a:pt x="2786" y="6048"/>
                    <a:pt x="2985" y="6804"/>
                    <a:pt x="3204" y="7560"/>
                  </a:cubicBezTo>
                  <a:cubicBezTo>
                    <a:pt x="3084" y="7461"/>
                    <a:pt x="2925" y="7361"/>
                    <a:pt x="2786" y="7282"/>
                  </a:cubicBezTo>
                  <a:cubicBezTo>
                    <a:pt x="2408" y="7043"/>
                    <a:pt x="1950" y="7003"/>
                    <a:pt x="1731" y="7003"/>
                  </a:cubicBezTo>
                  <a:cubicBezTo>
                    <a:pt x="1194" y="7003"/>
                    <a:pt x="737" y="7182"/>
                    <a:pt x="498" y="7540"/>
                  </a:cubicBezTo>
                  <a:cubicBezTo>
                    <a:pt x="120" y="8057"/>
                    <a:pt x="1" y="8893"/>
                    <a:pt x="240" y="9529"/>
                  </a:cubicBezTo>
                  <a:cubicBezTo>
                    <a:pt x="498" y="10166"/>
                    <a:pt x="995" y="10643"/>
                    <a:pt x="1393" y="10942"/>
                  </a:cubicBezTo>
                  <a:cubicBezTo>
                    <a:pt x="1751" y="11240"/>
                    <a:pt x="2149" y="11479"/>
                    <a:pt x="2527" y="11757"/>
                  </a:cubicBezTo>
                  <a:cubicBezTo>
                    <a:pt x="2109" y="11777"/>
                    <a:pt x="1692" y="11956"/>
                    <a:pt x="1393" y="12275"/>
                  </a:cubicBezTo>
                  <a:cubicBezTo>
                    <a:pt x="797" y="12951"/>
                    <a:pt x="916" y="14125"/>
                    <a:pt x="1194" y="14721"/>
                  </a:cubicBezTo>
                  <a:cubicBezTo>
                    <a:pt x="1731" y="15835"/>
                    <a:pt x="2249" y="16711"/>
                    <a:pt x="2845" y="17407"/>
                  </a:cubicBezTo>
                  <a:cubicBezTo>
                    <a:pt x="3601" y="18302"/>
                    <a:pt x="4397" y="19197"/>
                    <a:pt x="5193" y="20033"/>
                  </a:cubicBezTo>
                  <a:cubicBezTo>
                    <a:pt x="5929" y="20888"/>
                    <a:pt x="6744" y="21764"/>
                    <a:pt x="7461" y="22619"/>
                  </a:cubicBezTo>
                  <a:cubicBezTo>
                    <a:pt x="8236" y="23554"/>
                    <a:pt x="9052" y="24509"/>
                    <a:pt x="9470" y="25543"/>
                  </a:cubicBezTo>
                  <a:cubicBezTo>
                    <a:pt x="9768" y="26239"/>
                    <a:pt x="10027" y="26975"/>
                    <a:pt x="10246" y="27751"/>
                  </a:cubicBezTo>
                  <a:cubicBezTo>
                    <a:pt x="10186" y="27672"/>
                    <a:pt x="10126" y="27632"/>
                    <a:pt x="10067" y="27552"/>
                  </a:cubicBezTo>
                  <a:cubicBezTo>
                    <a:pt x="9370" y="26836"/>
                    <a:pt x="8555" y="26279"/>
                    <a:pt x="7779" y="25782"/>
                  </a:cubicBezTo>
                  <a:cubicBezTo>
                    <a:pt x="7560" y="25643"/>
                    <a:pt x="7262" y="25563"/>
                    <a:pt x="6904" y="25563"/>
                  </a:cubicBezTo>
                  <a:cubicBezTo>
                    <a:pt x="6705" y="25563"/>
                    <a:pt x="6008" y="25603"/>
                    <a:pt x="5591" y="26080"/>
                  </a:cubicBezTo>
                  <a:cubicBezTo>
                    <a:pt x="5173" y="26578"/>
                    <a:pt x="5153" y="27274"/>
                    <a:pt x="5153" y="27771"/>
                  </a:cubicBezTo>
                  <a:cubicBezTo>
                    <a:pt x="5173" y="28249"/>
                    <a:pt x="5412" y="28587"/>
                    <a:pt x="5591" y="28825"/>
                  </a:cubicBezTo>
                  <a:cubicBezTo>
                    <a:pt x="5611" y="28845"/>
                    <a:pt x="5650" y="28865"/>
                    <a:pt x="5670" y="28925"/>
                  </a:cubicBezTo>
                  <a:cubicBezTo>
                    <a:pt x="7262" y="31113"/>
                    <a:pt x="8853" y="33321"/>
                    <a:pt x="10444" y="35509"/>
                  </a:cubicBezTo>
                  <a:lnTo>
                    <a:pt x="11340" y="36723"/>
                  </a:lnTo>
                  <a:cubicBezTo>
                    <a:pt x="11539" y="36981"/>
                    <a:pt x="11837" y="37121"/>
                    <a:pt x="12135" y="37121"/>
                  </a:cubicBezTo>
                  <a:lnTo>
                    <a:pt x="15398" y="37121"/>
                  </a:lnTo>
                  <a:cubicBezTo>
                    <a:pt x="15915" y="37121"/>
                    <a:pt x="16333" y="36723"/>
                    <a:pt x="16392" y="36226"/>
                  </a:cubicBezTo>
                  <a:cubicBezTo>
                    <a:pt x="16492" y="35390"/>
                    <a:pt x="16552" y="34515"/>
                    <a:pt x="16651" y="33659"/>
                  </a:cubicBezTo>
                  <a:cubicBezTo>
                    <a:pt x="16890" y="31650"/>
                    <a:pt x="17109" y="29561"/>
                    <a:pt x="17248" y="27493"/>
                  </a:cubicBezTo>
                  <a:cubicBezTo>
                    <a:pt x="17387" y="26040"/>
                    <a:pt x="17327" y="24568"/>
                    <a:pt x="17288" y="23156"/>
                  </a:cubicBezTo>
                  <a:lnTo>
                    <a:pt x="17248" y="22579"/>
                  </a:lnTo>
                  <a:cubicBezTo>
                    <a:pt x="17208" y="20888"/>
                    <a:pt x="16213" y="20470"/>
                    <a:pt x="15617" y="20391"/>
                  </a:cubicBezTo>
                  <a:cubicBezTo>
                    <a:pt x="15517" y="20371"/>
                    <a:pt x="15418" y="20371"/>
                    <a:pt x="15318" y="20371"/>
                  </a:cubicBezTo>
                  <a:cubicBezTo>
                    <a:pt x="14781" y="20371"/>
                    <a:pt x="13866" y="20590"/>
                    <a:pt x="13548" y="22082"/>
                  </a:cubicBezTo>
                  <a:cubicBezTo>
                    <a:pt x="13329" y="23096"/>
                    <a:pt x="13110" y="24190"/>
                    <a:pt x="12931" y="25364"/>
                  </a:cubicBezTo>
                  <a:cubicBezTo>
                    <a:pt x="12752" y="24708"/>
                    <a:pt x="12613" y="24111"/>
                    <a:pt x="12653" y="23614"/>
                  </a:cubicBezTo>
                  <a:cubicBezTo>
                    <a:pt x="12851" y="21863"/>
                    <a:pt x="13150" y="20073"/>
                    <a:pt x="13428" y="18322"/>
                  </a:cubicBezTo>
                  <a:cubicBezTo>
                    <a:pt x="13607" y="17208"/>
                    <a:pt x="13767" y="16054"/>
                    <a:pt x="13946" y="14940"/>
                  </a:cubicBezTo>
                  <a:cubicBezTo>
                    <a:pt x="14125" y="13647"/>
                    <a:pt x="14244" y="12255"/>
                    <a:pt x="14324" y="10842"/>
                  </a:cubicBezTo>
                  <a:cubicBezTo>
                    <a:pt x="14343" y="10246"/>
                    <a:pt x="13965" y="9828"/>
                    <a:pt x="13727" y="9549"/>
                  </a:cubicBezTo>
                  <a:cubicBezTo>
                    <a:pt x="13667" y="9470"/>
                    <a:pt x="13607" y="9390"/>
                    <a:pt x="13568" y="9350"/>
                  </a:cubicBezTo>
                  <a:cubicBezTo>
                    <a:pt x="13428" y="9132"/>
                    <a:pt x="13210" y="8972"/>
                    <a:pt x="12931" y="8933"/>
                  </a:cubicBezTo>
                  <a:cubicBezTo>
                    <a:pt x="12871" y="8933"/>
                    <a:pt x="12792" y="8893"/>
                    <a:pt x="12752" y="8893"/>
                  </a:cubicBezTo>
                  <a:cubicBezTo>
                    <a:pt x="12553" y="8893"/>
                    <a:pt x="12354" y="8972"/>
                    <a:pt x="12175" y="9072"/>
                  </a:cubicBezTo>
                  <a:cubicBezTo>
                    <a:pt x="12135" y="9092"/>
                    <a:pt x="12056" y="9152"/>
                    <a:pt x="11976" y="9191"/>
                  </a:cubicBezTo>
                  <a:cubicBezTo>
                    <a:pt x="11658" y="9370"/>
                    <a:pt x="11161" y="9649"/>
                    <a:pt x="10982" y="10226"/>
                  </a:cubicBezTo>
                  <a:cubicBezTo>
                    <a:pt x="10464" y="11917"/>
                    <a:pt x="9987" y="13448"/>
                    <a:pt x="9629" y="15040"/>
                  </a:cubicBezTo>
                  <a:cubicBezTo>
                    <a:pt x="9589" y="15000"/>
                    <a:pt x="9589" y="14940"/>
                    <a:pt x="9569" y="14901"/>
                  </a:cubicBezTo>
                  <a:cubicBezTo>
                    <a:pt x="9569" y="14861"/>
                    <a:pt x="9589" y="14821"/>
                    <a:pt x="9589" y="14801"/>
                  </a:cubicBezTo>
                  <a:cubicBezTo>
                    <a:pt x="9629" y="14741"/>
                    <a:pt x="9629" y="14702"/>
                    <a:pt x="9649" y="14642"/>
                  </a:cubicBezTo>
                  <a:cubicBezTo>
                    <a:pt x="9728" y="14304"/>
                    <a:pt x="9828" y="13926"/>
                    <a:pt x="9927" y="13568"/>
                  </a:cubicBezTo>
                  <a:cubicBezTo>
                    <a:pt x="10126" y="12852"/>
                    <a:pt x="10285" y="12076"/>
                    <a:pt x="10444" y="11320"/>
                  </a:cubicBezTo>
                  <a:cubicBezTo>
                    <a:pt x="10584" y="10544"/>
                    <a:pt x="10643" y="9768"/>
                    <a:pt x="10723" y="9052"/>
                  </a:cubicBezTo>
                  <a:cubicBezTo>
                    <a:pt x="10743" y="8774"/>
                    <a:pt x="10763" y="8535"/>
                    <a:pt x="10783" y="8256"/>
                  </a:cubicBezTo>
                  <a:cubicBezTo>
                    <a:pt x="10822" y="7978"/>
                    <a:pt x="10842" y="7679"/>
                    <a:pt x="10862" y="7401"/>
                  </a:cubicBezTo>
                  <a:cubicBezTo>
                    <a:pt x="10962" y="6406"/>
                    <a:pt x="11061" y="5392"/>
                    <a:pt x="11121" y="4357"/>
                  </a:cubicBezTo>
                  <a:cubicBezTo>
                    <a:pt x="11141" y="3761"/>
                    <a:pt x="10763" y="3323"/>
                    <a:pt x="10524" y="3064"/>
                  </a:cubicBezTo>
                  <a:cubicBezTo>
                    <a:pt x="10464" y="2985"/>
                    <a:pt x="10385" y="2905"/>
                    <a:pt x="10365" y="2865"/>
                  </a:cubicBezTo>
                  <a:cubicBezTo>
                    <a:pt x="10226" y="2627"/>
                    <a:pt x="9967" y="2487"/>
                    <a:pt x="9669" y="2428"/>
                  </a:cubicBezTo>
                  <a:lnTo>
                    <a:pt x="9549" y="2428"/>
                  </a:lnTo>
                  <a:cubicBezTo>
                    <a:pt x="9330" y="2428"/>
                    <a:pt x="9072" y="2507"/>
                    <a:pt x="8893" y="2666"/>
                  </a:cubicBezTo>
                  <a:cubicBezTo>
                    <a:pt x="8853" y="2686"/>
                    <a:pt x="8773" y="2766"/>
                    <a:pt x="8694" y="2806"/>
                  </a:cubicBezTo>
                  <a:cubicBezTo>
                    <a:pt x="8396" y="3005"/>
                    <a:pt x="7978" y="3303"/>
                    <a:pt x="7799" y="3820"/>
                  </a:cubicBezTo>
                  <a:cubicBezTo>
                    <a:pt x="7640" y="4318"/>
                    <a:pt x="7500" y="4855"/>
                    <a:pt x="7381" y="5352"/>
                  </a:cubicBezTo>
                  <a:cubicBezTo>
                    <a:pt x="7321" y="5054"/>
                    <a:pt x="7262" y="4755"/>
                    <a:pt x="7202" y="4457"/>
                  </a:cubicBezTo>
                  <a:cubicBezTo>
                    <a:pt x="6983" y="3383"/>
                    <a:pt x="6784" y="2408"/>
                    <a:pt x="6406" y="1473"/>
                  </a:cubicBezTo>
                  <a:cubicBezTo>
                    <a:pt x="6128" y="717"/>
                    <a:pt x="5372" y="200"/>
                    <a:pt x="4735" y="41"/>
                  </a:cubicBezTo>
                  <a:cubicBezTo>
                    <a:pt x="4676" y="21"/>
                    <a:pt x="4536" y="1"/>
                    <a:pt x="443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42863" dist="28575" dir="600000" algn="bl" rotWithShape="0">
                <a:schemeClr val="dk1">
                  <a:alpha val="1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2678;p51"/>
            <p:cNvSpPr/>
            <p:nvPr/>
          </p:nvSpPr>
          <p:spPr>
            <a:xfrm>
              <a:off x="4763250" y="2222950"/>
              <a:ext cx="385450" cy="879325"/>
            </a:xfrm>
            <a:custGeom>
              <a:avLst/>
              <a:gdLst/>
              <a:ahLst/>
              <a:cxnLst/>
              <a:rect l="l" t="t" r="r" b="b"/>
              <a:pathLst>
                <a:path w="15418" h="35173" extrusionOk="0">
                  <a:moveTo>
                    <a:pt x="3461" y="0"/>
                  </a:moveTo>
                  <a:cubicBezTo>
                    <a:pt x="3267" y="0"/>
                    <a:pt x="2784" y="511"/>
                    <a:pt x="2746" y="818"/>
                  </a:cubicBezTo>
                  <a:cubicBezTo>
                    <a:pt x="2606" y="1912"/>
                    <a:pt x="2427" y="3046"/>
                    <a:pt x="2606" y="4100"/>
                  </a:cubicBezTo>
                  <a:cubicBezTo>
                    <a:pt x="2885" y="5751"/>
                    <a:pt x="3462" y="7343"/>
                    <a:pt x="3899" y="8954"/>
                  </a:cubicBezTo>
                  <a:cubicBezTo>
                    <a:pt x="3899" y="9034"/>
                    <a:pt x="3939" y="9074"/>
                    <a:pt x="3899" y="9133"/>
                  </a:cubicBezTo>
                  <a:cubicBezTo>
                    <a:pt x="3860" y="9133"/>
                    <a:pt x="3800" y="9113"/>
                    <a:pt x="3760" y="9074"/>
                  </a:cubicBezTo>
                  <a:cubicBezTo>
                    <a:pt x="2905" y="8417"/>
                    <a:pt x="2069" y="7721"/>
                    <a:pt x="1174" y="7124"/>
                  </a:cubicBezTo>
                  <a:cubicBezTo>
                    <a:pt x="1058" y="7037"/>
                    <a:pt x="867" y="6997"/>
                    <a:pt x="686" y="6997"/>
                  </a:cubicBezTo>
                  <a:cubicBezTo>
                    <a:pt x="493" y="6997"/>
                    <a:pt x="311" y="7042"/>
                    <a:pt x="239" y="7124"/>
                  </a:cubicBezTo>
                  <a:cubicBezTo>
                    <a:pt x="80" y="7363"/>
                    <a:pt x="0" y="7860"/>
                    <a:pt x="120" y="8159"/>
                  </a:cubicBezTo>
                  <a:cubicBezTo>
                    <a:pt x="279" y="8536"/>
                    <a:pt x="617" y="8914"/>
                    <a:pt x="935" y="9153"/>
                  </a:cubicBezTo>
                  <a:cubicBezTo>
                    <a:pt x="1671" y="9710"/>
                    <a:pt x="2427" y="10168"/>
                    <a:pt x="3163" y="10705"/>
                  </a:cubicBezTo>
                  <a:cubicBezTo>
                    <a:pt x="4277" y="11500"/>
                    <a:pt x="5491" y="12217"/>
                    <a:pt x="6068" y="13510"/>
                  </a:cubicBezTo>
                  <a:cubicBezTo>
                    <a:pt x="6545" y="14584"/>
                    <a:pt x="6843" y="15718"/>
                    <a:pt x="7182" y="16812"/>
                  </a:cubicBezTo>
                  <a:cubicBezTo>
                    <a:pt x="7301" y="17190"/>
                    <a:pt x="7381" y="17588"/>
                    <a:pt x="7460" y="17966"/>
                  </a:cubicBezTo>
                  <a:cubicBezTo>
                    <a:pt x="7381" y="18005"/>
                    <a:pt x="7301" y="18025"/>
                    <a:pt x="7241" y="18085"/>
                  </a:cubicBezTo>
                  <a:cubicBezTo>
                    <a:pt x="6485" y="17130"/>
                    <a:pt x="5749" y="16195"/>
                    <a:pt x="4974" y="15240"/>
                  </a:cubicBezTo>
                  <a:cubicBezTo>
                    <a:pt x="4158" y="14226"/>
                    <a:pt x="3362" y="13211"/>
                    <a:pt x="2487" y="12237"/>
                  </a:cubicBezTo>
                  <a:cubicBezTo>
                    <a:pt x="2249" y="11985"/>
                    <a:pt x="1906" y="11752"/>
                    <a:pt x="1579" y="11752"/>
                  </a:cubicBezTo>
                  <a:cubicBezTo>
                    <a:pt x="1415" y="11752"/>
                    <a:pt x="1254" y="11811"/>
                    <a:pt x="1114" y="11958"/>
                  </a:cubicBezTo>
                  <a:cubicBezTo>
                    <a:pt x="896" y="12237"/>
                    <a:pt x="915" y="12933"/>
                    <a:pt x="1094" y="13311"/>
                  </a:cubicBezTo>
                  <a:cubicBezTo>
                    <a:pt x="1512" y="14186"/>
                    <a:pt x="2009" y="15041"/>
                    <a:pt x="2626" y="15797"/>
                  </a:cubicBezTo>
                  <a:cubicBezTo>
                    <a:pt x="4118" y="17588"/>
                    <a:pt x="5749" y="19259"/>
                    <a:pt x="7241" y="21009"/>
                  </a:cubicBezTo>
                  <a:cubicBezTo>
                    <a:pt x="8057" y="21984"/>
                    <a:pt x="8892" y="23038"/>
                    <a:pt x="9390" y="24172"/>
                  </a:cubicBezTo>
                  <a:cubicBezTo>
                    <a:pt x="10086" y="25823"/>
                    <a:pt x="10464" y="27554"/>
                    <a:pt x="10961" y="29265"/>
                  </a:cubicBezTo>
                  <a:cubicBezTo>
                    <a:pt x="11061" y="29643"/>
                    <a:pt x="11120" y="30021"/>
                    <a:pt x="11180" y="30399"/>
                  </a:cubicBezTo>
                  <a:cubicBezTo>
                    <a:pt x="10146" y="29404"/>
                    <a:pt x="9290" y="28270"/>
                    <a:pt x="8355" y="27275"/>
                  </a:cubicBezTo>
                  <a:cubicBezTo>
                    <a:pt x="7739" y="26659"/>
                    <a:pt x="6983" y="26142"/>
                    <a:pt x="6247" y="25664"/>
                  </a:cubicBezTo>
                  <a:cubicBezTo>
                    <a:pt x="6171" y="25611"/>
                    <a:pt x="6045" y="25587"/>
                    <a:pt x="5909" y="25587"/>
                  </a:cubicBezTo>
                  <a:cubicBezTo>
                    <a:pt x="5686" y="25587"/>
                    <a:pt x="5438" y="25652"/>
                    <a:pt x="5351" y="25764"/>
                  </a:cubicBezTo>
                  <a:cubicBezTo>
                    <a:pt x="5153" y="25982"/>
                    <a:pt x="5113" y="26420"/>
                    <a:pt x="5153" y="26758"/>
                  </a:cubicBezTo>
                  <a:cubicBezTo>
                    <a:pt x="5172" y="26957"/>
                    <a:pt x="5371" y="27176"/>
                    <a:pt x="5491" y="27355"/>
                  </a:cubicBezTo>
                  <a:cubicBezTo>
                    <a:pt x="7381" y="29961"/>
                    <a:pt x="9270" y="32547"/>
                    <a:pt x="11160" y="35173"/>
                  </a:cubicBezTo>
                  <a:lnTo>
                    <a:pt x="14423" y="35173"/>
                  </a:lnTo>
                  <a:cubicBezTo>
                    <a:pt x="14721" y="32249"/>
                    <a:pt x="15059" y="29364"/>
                    <a:pt x="15298" y="26460"/>
                  </a:cubicBezTo>
                  <a:cubicBezTo>
                    <a:pt x="15417" y="24868"/>
                    <a:pt x="15357" y="23257"/>
                    <a:pt x="15318" y="21666"/>
                  </a:cubicBezTo>
                  <a:cubicBezTo>
                    <a:pt x="15298" y="21148"/>
                    <a:pt x="15198" y="20512"/>
                    <a:pt x="14502" y="20412"/>
                  </a:cubicBezTo>
                  <a:cubicBezTo>
                    <a:pt x="14451" y="20405"/>
                    <a:pt x="14404" y="20401"/>
                    <a:pt x="14358" y="20401"/>
                  </a:cubicBezTo>
                  <a:cubicBezTo>
                    <a:pt x="13799" y="20401"/>
                    <a:pt x="13639" y="20943"/>
                    <a:pt x="13547" y="21347"/>
                  </a:cubicBezTo>
                  <a:cubicBezTo>
                    <a:pt x="13030" y="23754"/>
                    <a:pt x="12573" y="26142"/>
                    <a:pt x="12752" y="28628"/>
                  </a:cubicBezTo>
                  <a:cubicBezTo>
                    <a:pt x="12811" y="29324"/>
                    <a:pt x="12752" y="30041"/>
                    <a:pt x="12752" y="30757"/>
                  </a:cubicBezTo>
                  <a:cubicBezTo>
                    <a:pt x="12115" y="28946"/>
                    <a:pt x="11578" y="27116"/>
                    <a:pt x="11140" y="25266"/>
                  </a:cubicBezTo>
                  <a:cubicBezTo>
                    <a:pt x="10921" y="24371"/>
                    <a:pt x="10583" y="23436"/>
                    <a:pt x="10683" y="22561"/>
                  </a:cubicBezTo>
                  <a:cubicBezTo>
                    <a:pt x="11041" y="19657"/>
                    <a:pt x="11558" y="16772"/>
                    <a:pt x="11976" y="13848"/>
                  </a:cubicBezTo>
                  <a:cubicBezTo>
                    <a:pt x="12155" y="12515"/>
                    <a:pt x="12274" y="11202"/>
                    <a:pt x="12334" y="9849"/>
                  </a:cubicBezTo>
                  <a:cubicBezTo>
                    <a:pt x="12354" y="9551"/>
                    <a:pt x="11956" y="9253"/>
                    <a:pt x="11757" y="8954"/>
                  </a:cubicBezTo>
                  <a:cubicBezTo>
                    <a:pt x="11478" y="9153"/>
                    <a:pt x="11021" y="9312"/>
                    <a:pt x="10941" y="9571"/>
                  </a:cubicBezTo>
                  <a:cubicBezTo>
                    <a:pt x="10384" y="11321"/>
                    <a:pt x="9847" y="13052"/>
                    <a:pt x="9469" y="14842"/>
                  </a:cubicBezTo>
                  <a:cubicBezTo>
                    <a:pt x="9211" y="16096"/>
                    <a:pt x="9171" y="17389"/>
                    <a:pt x="9032" y="18761"/>
                  </a:cubicBezTo>
                  <a:cubicBezTo>
                    <a:pt x="8534" y="17130"/>
                    <a:pt x="8037" y="15618"/>
                    <a:pt x="7579" y="14106"/>
                  </a:cubicBezTo>
                  <a:cubicBezTo>
                    <a:pt x="7540" y="13908"/>
                    <a:pt x="7639" y="13649"/>
                    <a:pt x="7679" y="13430"/>
                  </a:cubicBezTo>
                  <a:cubicBezTo>
                    <a:pt x="7938" y="12336"/>
                    <a:pt x="8256" y="11242"/>
                    <a:pt x="8455" y="10148"/>
                  </a:cubicBezTo>
                  <a:cubicBezTo>
                    <a:pt x="8634" y="9173"/>
                    <a:pt x="8674" y="8159"/>
                    <a:pt x="8773" y="7164"/>
                  </a:cubicBezTo>
                  <a:cubicBezTo>
                    <a:pt x="8892" y="5871"/>
                    <a:pt x="9052" y="4598"/>
                    <a:pt x="9091" y="3305"/>
                  </a:cubicBezTo>
                  <a:cubicBezTo>
                    <a:pt x="9131" y="3046"/>
                    <a:pt x="8733" y="2748"/>
                    <a:pt x="8534" y="2449"/>
                  </a:cubicBezTo>
                  <a:cubicBezTo>
                    <a:pt x="8256" y="2668"/>
                    <a:pt x="7838" y="2847"/>
                    <a:pt x="7739" y="3146"/>
                  </a:cubicBezTo>
                  <a:cubicBezTo>
                    <a:pt x="7440" y="4061"/>
                    <a:pt x="7241" y="5035"/>
                    <a:pt x="7042" y="5970"/>
                  </a:cubicBezTo>
                  <a:cubicBezTo>
                    <a:pt x="6843" y="7025"/>
                    <a:pt x="6664" y="8059"/>
                    <a:pt x="6465" y="9113"/>
                  </a:cubicBezTo>
                  <a:cubicBezTo>
                    <a:pt x="6286" y="9014"/>
                    <a:pt x="6247" y="8934"/>
                    <a:pt x="6227" y="8835"/>
                  </a:cubicBezTo>
                  <a:cubicBezTo>
                    <a:pt x="5889" y="7084"/>
                    <a:pt x="5570" y="5374"/>
                    <a:pt x="5232" y="3663"/>
                  </a:cubicBezTo>
                  <a:cubicBezTo>
                    <a:pt x="5033" y="2688"/>
                    <a:pt x="4814" y="1753"/>
                    <a:pt x="4476" y="818"/>
                  </a:cubicBezTo>
                  <a:cubicBezTo>
                    <a:pt x="4357" y="460"/>
                    <a:pt x="3879" y="102"/>
                    <a:pt x="3482" y="2"/>
                  </a:cubicBezTo>
                  <a:cubicBezTo>
                    <a:pt x="3475" y="1"/>
                    <a:pt x="3468" y="0"/>
                    <a:pt x="346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62"/>
            <a:ext cx="5286412" cy="572700"/>
          </a:xfrm>
        </p:spPr>
        <p:txBody>
          <a:bodyPr/>
          <a:lstStyle/>
          <a:p>
            <a:pPr algn="ctr"/>
            <a:r>
              <a:rPr lang="ru-RU" sz="2000" dirty="0" smtClean="0">
                <a:solidFill>
                  <a:srgbClr val="7030A0"/>
                </a:solidFill>
                <a:latin typeface="Segoe Script" pitchFamily="34" charset="0"/>
              </a:rPr>
              <a:t>Пальчиковая гимнастика</a:t>
            </a:r>
            <a:br>
              <a:rPr lang="ru-RU" sz="2000" dirty="0" smtClean="0">
                <a:solidFill>
                  <a:srgbClr val="7030A0"/>
                </a:solidFill>
                <a:latin typeface="Segoe Script" pitchFamily="34" charset="0"/>
              </a:rPr>
            </a:br>
            <a:r>
              <a:rPr lang="ru-RU" sz="2000" dirty="0" smtClean="0">
                <a:solidFill>
                  <a:srgbClr val="7030A0"/>
                </a:solidFill>
                <a:latin typeface="Segoe Script" pitchFamily="34" charset="0"/>
              </a:rPr>
              <a:t>«Букет для мамы»</a:t>
            </a:r>
            <a:endParaRPr lang="ru-RU" sz="2000" dirty="0">
              <a:solidFill>
                <a:srgbClr val="7030A0"/>
              </a:solidFill>
              <a:latin typeface="Segoe Script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14348" y="1785932"/>
            <a:ext cx="7704000" cy="2179651"/>
          </a:xfrm>
        </p:spPr>
        <p:txBody>
          <a:bodyPr/>
          <a:lstStyle/>
          <a:p>
            <a:pPr>
              <a:buNone/>
            </a:pPr>
            <a:r>
              <a:rPr lang="ru-RU" sz="1600" b="1" dirty="0" smtClean="0">
                <a:solidFill>
                  <a:srgbClr val="F709FD"/>
                </a:solidFill>
                <a:latin typeface="Segoe Script" pitchFamily="34" charset="0"/>
              </a:rPr>
              <a:t>Мы гуляем, мы гуляем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F709FD"/>
                </a:solidFill>
                <a:latin typeface="Segoe Script" pitchFamily="34" charset="0"/>
              </a:rPr>
              <a:t>В садике </a:t>
            </a:r>
            <a:r>
              <a:rPr lang="ru-RU" sz="1600" b="1" dirty="0" err="1" smtClean="0">
                <a:solidFill>
                  <a:srgbClr val="F709FD"/>
                </a:solidFill>
                <a:latin typeface="Segoe Script" pitchFamily="34" charset="0"/>
              </a:rPr>
              <a:t>садочке</a:t>
            </a:r>
            <a:r>
              <a:rPr lang="ru-RU" sz="1600" b="1" dirty="0" smtClean="0">
                <a:solidFill>
                  <a:srgbClr val="F709FD"/>
                </a:solidFill>
                <a:latin typeface="Segoe Script" pitchFamily="34" charset="0"/>
              </a:rPr>
              <a:t>.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F709FD"/>
                </a:solidFill>
                <a:latin typeface="Segoe Script" pitchFamily="34" charset="0"/>
              </a:rPr>
              <a:t>Собираем, собираем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F709FD"/>
                </a:solidFill>
                <a:latin typeface="Segoe Script" pitchFamily="34" charset="0"/>
              </a:rPr>
              <a:t> В садике цветочки.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F709FD"/>
                </a:solidFill>
                <a:latin typeface="Segoe Script" pitchFamily="34" charset="0"/>
              </a:rPr>
              <a:t>Вот какой у нас букет,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F709FD"/>
                </a:solidFill>
                <a:latin typeface="Segoe Script" pitchFamily="34" charset="0"/>
              </a:rPr>
              <a:t>Лучше в целом мире нет!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F709FD"/>
                </a:solidFill>
                <a:latin typeface="Segoe Script" pitchFamily="34" charset="0"/>
              </a:rPr>
              <a:t>Я букет с собой возьму,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F709FD"/>
                </a:solidFill>
                <a:latin typeface="Segoe Script" pitchFamily="34" charset="0"/>
              </a:rPr>
              <a:t>Любимой маме отнесу! </a:t>
            </a:r>
            <a:endParaRPr lang="ru-RU" sz="1600" b="1" dirty="0">
              <a:solidFill>
                <a:srgbClr val="F709FD"/>
              </a:solidFill>
              <a:latin typeface="Segoe Script" pitchFamily="34" charset="0"/>
            </a:endParaRPr>
          </a:p>
        </p:txBody>
      </p:sp>
      <p:pic>
        <p:nvPicPr>
          <p:cNvPr id="3074" name="Picture 2" descr="https://sun9-71.userapi.com/s/v1/ig2/gIC3uEkpGLBQ6d3jdZdShuRfxmoraJLJfd8EwC9ATW_Vrz058UZ4qzKiEb1PB57ZZRoVe5D9vesTBrqaZsStVLpO.jpg?quality=95&amp;as=32x56,48x84,72x126,108x189,160x280,240x420,360x630,480x840,540x945,640x1120,720x1260,768x1344&amp;from=bu&amp;cs=768x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0"/>
            <a:ext cx="2928958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15008" y="1500180"/>
            <a:ext cx="2857520" cy="2679717"/>
          </a:xfrm>
          <a:solidFill>
            <a:schemeClr val="accent6">
              <a:lumMod val="50000"/>
              <a:lumOff val="50000"/>
            </a:schemeClr>
          </a:solidFill>
        </p:spPr>
        <p:txBody>
          <a:bodyPr/>
          <a:lstStyle/>
          <a:p>
            <a:pPr algn="just"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«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Дети, вы огромные молодцы! Как много нового я узнал сегодня от вас о мамах. </a:t>
            </a:r>
          </a:p>
          <a:p>
            <a:pPr algn="just">
              <a:buNone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Мне пора прощаться с вами и  лететь дальше. У меня для вас есть подарок.</a:t>
            </a:r>
          </a:p>
          <a:p>
            <a:pPr algn="just">
              <a:buNone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До свидания, дети!»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Picture 2" descr="C:\Users\owner\Desktop\4afcde3169a611ee8e5dd20dae950626_upscale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429288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034" y="1857370"/>
            <a:ext cx="7704000" cy="893767"/>
          </a:xfrm>
        </p:spPr>
        <p:txBody>
          <a:bodyPr/>
          <a:lstStyle/>
          <a:p>
            <a:pPr algn="ctr">
              <a:buNone/>
            </a:pPr>
            <a:r>
              <a:rPr lang="ru-RU" sz="2000" dirty="0" smtClean="0">
                <a:solidFill>
                  <a:srgbClr val="7030A0"/>
                </a:solidFill>
                <a:latin typeface="Segoe Script" pitchFamily="34" charset="0"/>
              </a:rPr>
              <a:t>С</a:t>
            </a:r>
            <a:r>
              <a:rPr lang="ru-RU" sz="2000" dirty="0" smtClean="0">
                <a:solidFill>
                  <a:srgbClr val="7030A0"/>
                </a:solidFill>
                <a:latin typeface="Segoe Script" pitchFamily="34" charset="0"/>
              </a:rPr>
              <a:t>пасибо </a:t>
            </a:r>
            <a:r>
              <a:rPr lang="ru-RU" sz="2000" dirty="0" smtClean="0">
                <a:solidFill>
                  <a:srgbClr val="7030A0"/>
                </a:solidFill>
                <a:latin typeface="Segoe Script" pitchFamily="34" charset="0"/>
              </a:rPr>
              <a:t>за внимание!</a:t>
            </a:r>
          </a:p>
          <a:p>
            <a:pPr algn="ctr">
              <a:buNone/>
            </a:pPr>
            <a:r>
              <a:rPr lang="ru-RU" sz="2000" dirty="0" smtClean="0">
                <a:solidFill>
                  <a:srgbClr val="7030A0"/>
                </a:solidFill>
                <a:latin typeface="Segoe Script" pitchFamily="34" charset="0"/>
              </a:rPr>
              <a:t>Всем замечательного настроения!</a:t>
            </a:r>
            <a:endParaRPr lang="ru-RU" sz="2000" dirty="0">
              <a:solidFill>
                <a:srgbClr val="7030A0"/>
              </a:solidFill>
              <a:latin typeface="Segoe Script" pitchFamily="34" charset="0"/>
            </a:endParaRPr>
          </a:p>
        </p:txBody>
      </p:sp>
      <p:grpSp>
        <p:nvGrpSpPr>
          <p:cNvPr id="5" name="Google Shape;4322;p78"/>
          <p:cNvGrpSpPr/>
          <p:nvPr/>
        </p:nvGrpSpPr>
        <p:grpSpPr>
          <a:xfrm rot="-2063642">
            <a:off x="692358" y="3323261"/>
            <a:ext cx="1304211" cy="1337518"/>
            <a:chOff x="885797" y="3345957"/>
            <a:chExt cx="1304167" cy="1337474"/>
          </a:xfrm>
        </p:grpSpPr>
        <p:sp>
          <p:nvSpPr>
            <p:cNvPr id="6" name="Google Shape;4323;p78"/>
            <p:cNvSpPr/>
            <p:nvPr/>
          </p:nvSpPr>
          <p:spPr>
            <a:xfrm rot="-1076983">
              <a:off x="1026488" y="3477408"/>
              <a:ext cx="1022785" cy="1074572"/>
            </a:xfrm>
            <a:custGeom>
              <a:avLst/>
              <a:gdLst/>
              <a:ahLst/>
              <a:cxnLst/>
              <a:rect l="l" t="t" r="r" b="b"/>
              <a:pathLst>
                <a:path w="18170" h="19090" extrusionOk="0">
                  <a:moveTo>
                    <a:pt x="9499" y="1"/>
                  </a:moveTo>
                  <a:cubicBezTo>
                    <a:pt x="9430" y="1"/>
                    <a:pt x="9315" y="1"/>
                    <a:pt x="9223" y="47"/>
                  </a:cubicBezTo>
                  <a:cubicBezTo>
                    <a:pt x="8625" y="185"/>
                    <a:pt x="8142" y="415"/>
                    <a:pt x="7659" y="691"/>
                  </a:cubicBezTo>
                  <a:cubicBezTo>
                    <a:pt x="7498" y="438"/>
                    <a:pt x="7245" y="277"/>
                    <a:pt x="6923" y="185"/>
                  </a:cubicBezTo>
                  <a:cubicBezTo>
                    <a:pt x="6831" y="162"/>
                    <a:pt x="6785" y="162"/>
                    <a:pt x="6693" y="162"/>
                  </a:cubicBezTo>
                  <a:cubicBezTo>
                    <a:pt x="6440" y="162"/>
                    <a:pt x="6141" y="231"/>
                    <a:pt x="5934" y="438"/>
                  </a:cubicBezTo>
                  <a:cubicBezTo>
                    <a:pt x="4761" y="1450"/>
                    <a:pt x="3267" y="4094"/>
                    <a:pt x="4325" y="7866"/>
                  </a:cubicBezTo>
                  <a:cubicBezTo>
                    <a:pt x="3704" y="7291"/>
                    <a:pt x="3221" y="6946"/>
                    <a:pt x="3152" y="6900"/>
                  </a:cubicBezTo>
                  <a:cubicBezTo>
                    <a:pt x="2945" y="6785"/>
                    <a:pt x="2761" y="6716"/>
                    <a:pt x="2531" y="6716"/>
                  </a:cubicBezTo>
                  <a:cubicBezTo>
                    <a:pt x="2439" y="6716"/>
                    <a:pt x="2347" y="6716"/>
                    <a:pt x="2255" y="6739"/>
                  </a:cubicBezTo>
                  <a:cubicBezTo>
                    <a:pt x="1956" y="6785"/>
                    <a:pt x="1680" y="6992"/>
                    <a:pt x="1542" y="7245"/>
                  </a:cubicBezTo>
                  <a:cubicBezTo>
                    <a:pt x="369" y="9177"/>
                    <a:pt x="1" y="11017"/>
                    <a:pt x="461" y="12719"/>
                  </a:cubicBezTo>
                  <a:cubicBezTo>
                    <a:pt x="921" y="14420"/>
                    <a:pt x="2094" y="15478"/>
                    <a:pt x="2922" y="16053"/>
                  </a:cubicBezTo>
                  <a:cubicBezTo>
                    <a:pt x="2554" y="16973"/>
                    <a:pt x="2347" y="17548"/>
                    <a:pt x="2324" y="17571"/>
                  </a:cubicBezTo>
                  <a:cubicBezTo>
                    <a:pt x="2117" y="18146"/>
                    <a:pt x="2416" y="18790"/>
                    <a:pt x="2991" y="19020"/>
                  </a:cubicBezTo>
                  <a:cubicBezTo>
                    <a:pt x="3129" y="19066"/>
                    <a:pt x="3267" y="19089"/>
                    <a:pt x="3405" y="19089"/>
                  </a:cubicBezTo>
                  <a:cubicBezTo>
                    <a:pt x="3842" y="19089"/>
                    <a:pt x="4256" y="18859"/>
                    <a:pt x="4440" y="18445"/>
                  </a:cubicBezTo>
                  <a:lnTo>
                    <a:pt x="6026" y="15133"/>
                  </a:lnTo>
                  <a:cubicBezTo>
                    <a:pt x="6279" y="14719"/>
                    <a:pt x="6486" y="14328"/>
                    <a:pt x="6601" y="13915"/>
                  </a:cubicBezTo>
                  <a:lnTo>
                    <a:pt x="7383" y="12305"/>
                  </a:lnTo>
                  <a:cubicBezTo>
                    <a:pt x="8671" y="12857"/>
                    <a:pt x="9959" y="13156"/>
                    <a:pt x="11270" y="13156"/>
                  </a:cubicBezTo>
                  <a:cubicBezTo>
                    <a:pt x="15410" y="13156"/>
                    <a:pt x="17755" y="10212"/>
                    <a:pt x="17847" y="10097"/>
                  </a:cubicBezTo>
                  <a:cubicBezTo>
                    <a:pt x="18077" y="9775"/>
                    <a:pt x="18169" y="9384"/>
                    <a:pt x="18054" y="9039"/>
                  </a:cubicBezTo>
                  <a:cubicBezTo>
                    <a:pt x="17939" y="8694"/>
                    <a:pt x="17640" y="8395"/>
                    <a:pt x="17295" y="8280"/>
                  </a:cubicBezTo>
                  <a:cubicBezTo>
                    <a:pt x="17456" y="7797"/>
                    <a:pt x="17456" y="7452"/>
                    <a:pt x="17456" y="7360"/>
                  </a:cubicBezTo>
                  <a:cubicBezTo>
                    <a:pt x="17456" y="6969"/>
                    <a:pt x="17249" y="6555"/>
                    <a:pt x="16881" y="6371"/>
                  </a:cubicBezTo>
                  <a:cubicBezTo>
                    <a:pt x="16306" y="6026"/>
                    <a:pt x="15686" y="5750"/>
                    <a:pt x="15157" y="5589"/>
                  </a:cubicBezTo>
                  <a:cubicBezTo>
                    <a:pt x="15157" y="5543"/>
                    <a:pt x="15157" y="5520"/>
                    <a:pt x="15111" y="5497"/>
                  </a:cubicBezTo>
                  <a:cubicBezTo>
                    <a:pt x="15088" y="5382"/>
                    <a:pt x="15065" y="5267"/>
                    <a:pt x="14996" y="5152"/>
                  </a:cubicBezTo>
                  <a:cubicBezTo>
                    <a:pt x="15226" y="4232"/>
                    <a:pt x="15272" y="3496"/>
                    <a:pt x="15272" y="3450"/>
                  </a:cubicBezTo>
                  <a:cubicBezTo>
                    <a:pt x="15295" y="2922"/>
                    <a:pt x="14927" y="2416"/>
                    <a:pt x="14375" y="2301"/>
                  </a:cubicBezTo>
                  <a:cubicBezTo>
                    <a:pt x="13777" y="2163"/>
                    <a:pt x="13156" y="2117"/>
                    <a:pt x="12650" y="2117"/>
                  </a:cubicBezTo>
                  <a:cubicBezTo>
                    <a:pt x="12397" y="2117"/>
                    <a:pt x="12121" y="2140"/>
                    <a:pt x="11891" y="2163"/>
                  </a:cubicBezTo>
                  <a:cubicBezTo>
                    <a:pt x="11684" y="2025"/>
                    <a:pt x="11477" y="1933"/>
                    <a:pt x="11201" y="1910"/>
                  </a:cubicBezTo>
                  <a:cubicBezTo>
                    <a:pt x="10902" y="1082"/>
                    <a:pt x="10511" y="553"/>
                    <a:pt x="10442" y="461"/>
                  </a:cubicBezTo>
                  <a:cubicBezTo>
                    <a:pt x="10212" y="185"/>
                    <a:pt x="9890" y="1"/>
                    <a:pt x="949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42863" dist="28575" dir="600000" algn="bl" rotWithShape="0">
                <a:schemeClr val="dk1">
                  <a:alpha val="1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4324;p78"/>
            <p:cNvSpPr/>
            <p:nvPr/>
          </p:nvSpPr>
          <p:spPr>
            <a:xfrm rot="-1076983">
              <a:off x="1319024" y="4123941"/>
              <a:ext cx="198140" cy="415644"/>
            </a:xfrm>
            <a:custGeom>
              <a:avLst/>
              <a:gdLst/>
              <a:ahLst/>
              <a:cxnLst/>
              <a:rect l="l" t="t" r="r" b="b"/>
              <a:pathLst>
                <a:path w="3520" h="7384" fill="none" extrusionOk="0">
                  <a:moveTo>
                    <a:pt x="1" y="7383"/>
                  </a:moveTo>
                  <a:cubicBezTo>
                    <a:pt x="1" y="7383"/>
                    <a:pt x="1127" y="4094"/>
                    <a:pt x="3519" y="1"/>
                  </a:cubicBezTo>
                </a:path>
              </a:pathLst>
            </a:custGeom>
            <a:solidFill>
              <a:schemeClr val="accent5"/>
            </a:solidFill>
            <a:ln w="3450" cap="rnd" cmpd="sng">
              <a:solidFill>
                <a:srgbClr val="253A1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4325;p78"/>
            <p:cNvSpPr/>
            <p:nvPr/>
          </p:nvSpPr>
          <p:spPr>
            <a:xfrm rot="-1076983">
              <a:off x="1527699" y="3613735"/>
              <a:ext cx="213676" cy="193299"/>
            </a:xfrm>
            <a:custGeom>
              <a:avLst/>
              <a:gdLst/>
              <a:ahLst/>
              <a:cxnLst/>
              <a:rect l="l" t="t" r="r" b="b"/>
              <a:pathLst>
                <a:path w="3796" h="3434" extrusionOk="0">
                  <a:moveTo>
                    <a:pt x="2307" y="1"/>
                  </a:moveTo>
                  <a:cubicBezTo>
                    <a:pt x="1287" y="1"/>
                    <a:pt x="583" y="321"/>
                    <a:pt x="116" y="788"/>
                  </a:cubicBezTo>
                  <a:cubicBezTo>
                    <a:pt x="116" y="1110"/>
                    <a:pt x="93" y="1455"/>
                    <a:pt x="1" y="1823"/>
                  </a:cubicBezTo>
                  <a:lnTo>
                    <a:pt x="1" y="1892"/>
                  </a:lnTo>
                  <a:cubicBezTo>
                    <a:pt x="495" y="1810"/>
                    <a:pt x="1044" y="1728"/>
                    <a:pt x="1648" y="1728"/>
                  </a:cubicBezTo>
                  <a:cubicBezTo>
                    <a:pt x="1719" y="1728"/>
                    <a:pt x="1791" y="1729"/>
                    <a:pt x="1864" y="1731"/>
                  </a:cubicBezTo>
                  <a:cubicBezTo>
                    <a:pt x="1864" y="1731"/>
                    <a:pt x="2140" y="2536"/>
                    <a:pt x="2278" y="3433"/>
                  </a:cubicBezTo>
                  <a:cubicBezTo>
                    <a:pt x="2485" y="3387"/>
                    <a:pt x="2669" y="3318"/>
                    <a:pt x="2899" y="3295"/>
                  </a:cubicBezTo>
                  <a:cubicBezTo>
                    <a:pt x="3750" y="1846"/>
                    <a:pt x="3796" y="190"/>
                    <a:pt x="3796" y="190"/>
                  </a:cubicBezTo>
                  <a:cubicBezTo>
                    <a:pt x="3237" y="60"/>
                    <a:pt x="2743" y="1"/>
                    <a:pt x="23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4326;p78"/>
            <p:cNvSpPr/>
            <p:nvPr/>
          </p:nvSpPr>
          <p:spPr>
            <a:xfrm rot="-1076983">
              <a:off x="1517415" y="3646571"/>
              <a:ext cx="49254" cy="132112"/>
            </a:xfrm>
            <a:custGeom>
              <a:avLst/>
              <a:gdLst/>
              <a:ahLst/>
              <a:cxnLst/>
              <a:rect l="l" t="t" r="r" b="b"/>
              <a:pathLst>
                <a:path w="875" h="2347" fill="none" extrusionOk="0">
                  <a:moveTo>
                    <a:pt x="116" y="2346"/>
                  </a:moveTo>
                  <a:cubicBezTo>
                    <a:pt x="116" y="2346"/>
                    <a:pt x="1" y="1058"/>
                    <a:pt x="875" y="0"/>
                  </a:cubicBezTo>
                </a:path>
              </a:pathLst>
            </a:custGeom>
            <a:noFill/>
            <a:ln w="3450" cap="rnd" cmpd="sng">
              <a:solidFill>
                <a:srgbClr val="253A1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4327;p78"/>
            <p:cNvSpPr/>
            <p:nvPr/>
          </p:nvSpPr>
          <p:spPr>
            <a:xfrm rot="-1076983">
              <a:off x="1525576" y="3627294"/>
              <a:ext cx="35012" cy="30059"/>
            </a:xfrm>
            <a:custGeom>
              <a:avLst/>
              <a:gdLst/>
              <a:ahLst/>
              <a:cxnLst/>
              <a:rect l="l" t="t" r="r" b="b"/>
              <a:pathLst>
                <a:path w="622" h="534" extrusionOk="0">
                  <a:moveTo>
                    <a:pt x="327" y="0"/>
                  </a:moveTo>
                  <a:cubicBezTo>
                    <a:pt x="295" y="0"/>
                    <a:pt x="263" y="7"/>
                    <a:pt x="231" y="23"/>
                  </a:cubicBezTo>
                  <a:cubicBezTo>
                    <a:pt x="70" y="69"/>
                    <a:pt x="1" y="207"/>
                    <a:pt x="47" y="368"/>
                  </a:cubicBezTo>
                  <a:cubicBezTo>
                    <a:pt x="107" y="469"/>
                    <a:pt x="219" y="534"/>
                    <a:pt x="339" y="534"/>
                  </a:cubicBezTo>
                  <a:cubicBezTo>
                    <a:pt x="356" y="534"/>
                    <a:pt x="374" y="532"/>
                    <a:pt x="392" y="529"/>
                  </a:cubicBezTo>
                  <a:cubicBezTo>
                    <a:pt x="530" y="483"/>
                    <a:pt x="622" y="322"/>
                    <a:pt x="576" y="184"/>
                  </a:cubicBezTo>
                  <a:cubicBezTo>
                    <a:pt x="523" y="79"/>
                    <a:pt x="430" y="0"/>
                    <a:pt x="327" y="0"/>
                  </a:cubicBezTo>
                  <a:close/>
                </a:path>
              </a:pathLst>
            </a:custGeom>
            <a:solidFill>
              <a:srgbClr val="8525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4328;p78"/>
            <p:cNvSpPr/>
            <p:nvPr/>
          </p:nvSpPr>
          <p:spPr>
            <a:xfrm rot="-1076983">
              <a:off x="1577078" y="3683073"/>
              <a:ext cx="49254" cy="133407"/>
            </a:xfrm>
            <a:custGeom>
              <a:avLst/>
              <a:gdLst/>
              <a:ahLst/>
              <a:cxnLst/>
              <a:rect l="l" t="t" r="r" b="b"/>
              <a:pathLst>
                <a:path w="875" h="2370" fill="none" extrusionOk="0">
                  <a:moveTo>
                    <a:pt x="116" y="2369"/>
                  </a:moveTo>
                  <a:cubicBezTo>
                    <a:pt x="116" y="2369"/>
                    <a:pt x="1" y="1058"/>
                    <a:pt x="875" y="0"/>
                  </a:cubicBezTo>
                </a:path>
              </a:pathLst>
            </a:custGeom>
            <a:noFill/>
            <a:ln w="3450" cap="rnd" cmpd="sng">
              <a:solidFill>
                <a:srgbClr val="253A1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4329;p78"/>
            <p:cNvSpPr/>
            <p:nvPr/>
          </p:nvSpPr>
          <p:spPr>
            <a:xfrm rot="-1076983">
              <a:off x="1583932" y="3663946"/>
              <a:ext cx="36307" cy="31185"/>
            </a:xfrm>
            <a:custGeom>
              <a:avLst/>
              <a:gdLst/>
              <a:ahLst/>
              <a:cxnLst/>
              <a:rect l="l" t="t" r="r" b="b"/>
              <a:pathLst>
                <a:path w="645" h="554" extrusionOk="0">
                  <a:moveTo>
                    <a:pt x="350" y="1"/>
                  </a:moveTo>
                  <a:cubicBezTo>
                    <a:pt x="318" y="1"/>
                    <a:pt x="286" y="8"/>
                    <a:pt x="254" y="24"/>
                  </a:cubicBezTo>
                  <a:cubicBezTo>
                    <a:pt x="93" y="70"/>
                    <a:pt x="1" y="231"/>
                    <a:pt x="70" y="369"/>
                  </a:cubicBezTo>
                  <a:cubicBezTo>
                    <a:pt x="123" y="475"/>
                    <a:pt x="216" y="554"/>
                    <a:pt x="319" y="554"/>
                  </a:cubicBezTo>
                  <a:cubicBezTo>
                    <a:pt x="350" y="554"/>
                    <a:pt x="383" y="546"/>
                    <a:pt x="415" y="530"/>
                  </a:cubicBezTo>
                  <a:cubicBezTo>
                    <a:pt x="553" y="484"/>
                    <a:pt x="645" y="346"/>
                    <a:pt x="599" y="185"/>
                  </a:cubicBezTo>
                  <a:cubicBezTo>
                    <a:pt x="546" y="80"/>
                    <a:pt x="453" y="1"/>
                    <a:pt x="350" y="1"/>
                  </a:cubicBezTo>
                  <a:close/>
                </a:path>
              </a:pathLst>
            </a:custGeom>
            <a:solidFill>
              <a:srgbClr val="8525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4330;p78"/>
            <p:cNvSpPr/>
            <p:nvPr/>
          </p:nvSpPr>
          <p:spPr>
            <a:xfrm rot="-1076983">
              <a:off x="1653140" y="3740150"/>
              <a:ext cx="94567" cy="103629"/>
            </a:xfrm>
            <a:custGeom>
              <a:avLst/>
              <a:gdLst/>
              <a:ahLst/>
              <a:cxnLst/>
              <a:rect l="l" t="t" r="r" b="b"/>
              <a:pathLst>
                <a:path w="1680" h="1841" fill="none" extrusionOk="0">
                  <a:moveTo>
                    <a:pt x="1" y="1840"/>
                  </a:moveTo>
                  <a:cubicBezTo>
                    <a:pt x="1" y="1840"/>
                    <a:pt x="1174" y="1311"/>
                    <a:pt x="1680" y="0"/>
                  </a:cubicBezTo>
                </a:path>
              </a:pathLst>
            </a:custGeom>
            <a:noFill/>
            <a:ln w="3450" cap="rnd" cmpd="sng">
              <a:solidFill>
                <a:srgbClr val="253A1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4331;p78"/>
            <p:cNvSpPr/>
            <p:nvPr/>
          </p:nvSpPr>
          <p:spPr>
            <a:xfrm rot="-1076983">
              <a:off x="1713181" y="3715045"/>
              <a:ext cx="32423" cy="30228"/>
            </a:xfrm>
            <a:custGeom>
              <a:avLst/>
              <a:gdLst/>
              <a:ahLst/>
              <a:cxnLst/>
              <a:rect l="l" t="t" r="r" b="b"/>
              <a:pathLst>
                <a:path w="576" h="537" extrusionOk="0">
                  <a:moveTo>
                    <a:pt x="274" y="1"/>
                  </a:moveTo>
                  <a:cubicBezTo>
                    <a:pt x="259" y="1"/>
                    <a:pt x="245" y="2"/>
                    <a:pt x="231" y="4"/>
                  </a:cubicBezTo>
                  <a:cubicBezTo>
                    <a:pt x="93" y="50"/>
                    <a:pt x="1" y="188"/>
                    <a:pt x="24" y="326"/>
                  </a:cubicBezTo>
                  <a:cubicBezTo>
                    <a:pt x="65" y="450"/>
                    <a:pt x="180" y="537"/>
                    <a:pt x="303" y="537"/>
                  </a:cubicBezTo>
                  <a:cubicBezTo>
                    <a:pt x="317" y="537"/>
                    <a:pt x="331" y="536"/>
                    <a:pt x="346" y="533"/>
                  </a:cubicBezTo>
                  <a:cubicBezTo>
                    <a:pt x="484" y="510"/>
                    <a:pt x="576" y="349"/>
                    <a:pt x="553" y="211"/>
                  </a:cubicBezTo>
                  <a:cubicBezTo>
                    <a:pt x="532" y="88"/>
                    <a:pt x="400" y="1"/>
                    <a:pt x="274" y="1"/>
                  </a:cubicBezTo>
                  <a:close/>
                </a:path>
              </a:pathLst>
            </a:custGeom>
            <a:solidFill>
              <a:srgbClr val="8525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4332;p78"/>
            <p:cNvSpPr/>
            <p:nvPr/>
          </p:nvSpPr>
          <p:spPr>
            <a:xfrm rot="-1076983">
              <a:off x="1609789" y="3690442"/>
              <a:ext cx="93272" cy="103629"/>
            </a:xfrm>
            <a:custGeom>
              <a:avLst/>
              <a:gdLst/>
              <a:ahLst/>
              <a:cxnLst/>
              <a:rect l="l" t="t" r="r" b="b"/>
              <a:pathLst>
                <a:path w="1657" h="1841" fill="none" extrusionOk="0">
                  <a:moveTo>
                    <a:pt x="1" y="1840"/>
                  </a:moveTo>
                  <a:cubicBezTo>
                    <a:pt x="1" y="1840"/>
                    <a:pt x="1174" y="1288"/>
                    <a:pt x="1657" y="0"/>
                  </a:cubicBezTo>
                </a:path>
              </a:pathLst>
            </a:custGeom>
            <a:noFill/>
            <a:ln w="3450" cap="rnd" cmpd="sng">
              <a:solidFill>
                <a:srgbClr val="253A1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4333;p78"/>
            <p:cNvSpPr/>
            <p:nvPr/>
          </p:nvSpPr>
          <p:spPr>
            <a:xfrm rot="-1076983">
              <a:off x="1669590" y="3664720"/>
              <a:ext cx="32423" cy="29777"/>
            </a:xfrm>
            <a:custGeom>
              <a:avLst/>
              <a:gdLst/>
              <a:ahLst/>
              <a:cxnLst/>
              <a:rect l="l" t="t" r="r" b="b"/>
              <a:pathLst>
                <a:path w="576" h="529" extrusionOk="0">
                  <a:moveTo>
                    <a:pt x="304" y="1"/>
                  </a:moveTo>
                  <a:cubicBezTo>
                    <a:pt x="280" y="1"/>
                    <a:pt x="255" y="4"/>
                    <a:pt x="231" y="12"/>
                  </a:cubicBezTo>
                  <a:cubicBezTo>
                    <a:pt x="93" y="35"/>
                    <a:pt x="1" y="173"/>
                    <a:pt x="24" y="334"/>
                  </a:cubicBezTo>
                  <a:cubicBezTo>
                    <a:pt x="63" y="432"/>
                    <a:pt x="167" y="529"/>
                    <a:pt x="282" y="529"/>
                  </a:cubicBezTo>
                  <a:cubicBezTo>
                    <a:pt x="303" y="529"/>
                    <a:pt x="324" y="525"/>
                    <a:pt x="346" y="518"/>
                  </a:cubicBezTo>
                  <a:cubicBezTo>
                    <a:pt x="484" y="495"/>
                    <a:pt x="576" y="357"/>
                    <a:pt x="553" y="219"/>
                  </a:cubicBezTo>
                  <a:cubicBezTo>
                    <a:pt x="534" y="86"/>
                    <a:pt x="421" y="1"/>
                    <a:pt x="304" y="1"/>
                  </a:cubicBezTo>
                  <a:close/>
                </a:path>
              </a:pathLst>
            </a:custGeom>
            <a:solidFill>
              <a:srgbClr val="8525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4334;p78"/>
            <p:cNvSpPr/>
            <p:nvPr/>
          </p:nvSpPr>
          <p:spPr>
            <a:xfrm rot="-1076983">
              <a:off x="1447848" y="3732958"/>
              <a:ext cx="282237" cy="282462"/>
            </a:xfrm>
            <a:custGeom>
              <a:avLst/>
              <a:gdLst/>
              <a:ahLst/>
              <a:cxnLst/>
              <a:rect l="l" t="t" r="r" b="b"/>
              <a:pathLst>
                <a:path w="5014" h="5018" extrusionOk="0">
                  <a:moveTo>
                    <a:pt x="3882" y="0"/>
                  </a:moveTo>
                  <a:cubicBezTo>
                    <a:pt x="1790" y="0"/>
                    <a:pt x="345" y="786"/>
                    <a:pt x="345" y="786"/>
                  </a:cubicBezTo>
                  <a:cubicBezTo>
                    <a:pt x="874" y="2994"/>
                    <a:pt x="506" y="4259"/>
                    <a:pt x="0" y="5018"/>
                  </a:cubicBezTo>
                  <a:cubicBezTo>
                    <a:pt x="897" y="4466"/>
                    <a:pt x="2369" y="3868"/>
                    <a:pt x="4531" y="3845"/>
                  </a:cubicBezTo>
                  <a:cubicBezTo>
                    <a:pt x="5014" y="2649"/>
                    <a:pt x="4140" y="4"/>
                    <a:pt x="4140" y="4"/>
                  </a:cubicBezTo>
                  <a:cubicBezTo>
                    <a:pt x="4053" y="2"/>
                    <a:pt x="3967" y="0"/>
                    <a:pt x="388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4335;p78"/>
            <p:cNvSpPr/>
            <p:nvPr/>
          </p:nvSpPr>
          <p:spPr>
            <a:xfrm rot="-1076983">
              <a:off x="1149827" y="3594910"/>
              <a:ext cx="444745" cy="537286"/>
            </a:xfrm>
            <a:custGeom>
              <a:avLst/>
              <a:gdLst/>
              <a:ahLst/>
              <a:cxnLst/>
              <a:rect l="l" t="t" r="r" b="b"/>
              <a:pathLst>
                <a:path w="7901" h="9545" extrusionOk="0">
                  <a:moveTo>
                    <a:pt x="3669" y="1"/>
                  </a:moveTo>
                  <a:lnTo>
                    <a:pt x="3669" y="1"/>
                  </a:lnTo>
                  <a:cubicBezTo>
                    <a:pt x="3669" y="1"/>
                    <a:pt x="3670" y="1"/>
                    <a:pt x="3670" y="1"/>
                  </a:cubicBezTo>
                  <a:lnTo>
                    <a:pt x="3670" y="1"/>
                  </a:lnTo>
                  <a:cubicBezTo>
                    <a:pt x="3670" y="1"/>
                    <a:pt x="3670" y="1"/>
                    <a:pt x="3669" y="1"/>
                  </a:cubicBezTo>
                  <a:close/>
                  <a:moveTo>
                    <a:pt x="3670" y="1"/>
                  </a:moveTo>
                  <a:cubicBezTo>
                    <a:pt x="3651" y="55"/>
                    <a:pt x="1" y="3229"/>
                    <a:pt x="3945" y="9545"/>
                  </a:cubicBezTo>
                  <a:cubicBezTo>
                    <a:pt x="3945" y="9545"/>
                    <a:pt x="7901" y="8418"/>
                    <a:pt x="3670" y="1"/>
                  </a:cubicBezTo>
                  <a:close/>
                </a:path>
              </a:pathLst>
            </a:custGeom>
            <a:solidFill>
              <a:schemeClr val="dk2"/>
            </a:solidFill>
            <a:ln w="7475" cap="flat" cmpd="sng">
              <a:solidFill>
                <a:srgbClr val="F6B6B6"/>
              </a:solidFill>
              <a:prstDash val="solid"/>
              <a:miter lim="2299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4336;p78"/>
            <p:cNvSpPr/>
            <p:nvPr/>
          </p:nvSpPr>
          <p:spPr>
            <a:xfrm rot="-1076983">
              <a:off x="1432837" y="3916821"/>
              <a:ext cx="560590" cy="181422"/>
            </a:xfrm>
            <a:custGeom>
              <a:avLst/>
              <a:gdLst/>
              <a:ahLst/>
              <a:cxnLst/>
              <a:rect l="l" t="t" r="r" b="b"/>
              <a:pathLst>
                <a:path w="9959" h="3223" extrusionOk="0">
                  <a:moveTo>
                    <a:pt x="5771" y="0"/>
                  </a:moveTo>
                  <a:cubicBezTo>
                    <a:pt x="1640" y="0"/>
                    <a:pt x="0" y="2084"/>
                    <a:pt x="0" y="2084"/>
                  </a:cubicBezTo>
                  <a:cubicBezTo>
                    <a:pt x="1595" y="2914"/>
                    <a:pt x="3026" y="3222"/>
                    <a:pt x="4272" y="3222"/>
                  </a:cubicBezTo>
                  <a:cubicBezTo>
                    <a:pt x="7896" y="3222"/>
                    <a:pt x="9958" y="612"/>
                    <a:pt x="9958" y="612"/>
                  </a:cubicBezTo>
                  <a:cubicBezTo>
                    <a:pt x="8344" y="171"/>
                    <a:pt x="6955" y="0"/>
                    <a:pt x="577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4337;p78"/>
            <p:cNvSpPr/>
            <p:nvPr/>
          </p:nvSpPr>
          <p:spPr>
            <a:xfrm rot="-1076983">
              <a:off x="1342037" y="3555226"/>
              <a:ext cx="194200" cy="258989"/>
            </a:xfrm>
            <a:custGeom>
              <a:avLst/>
              <a:gdLst/>
              <a:ahLst/>
              <a:cxnLst/>
              <a:rect l="l" t="t" r="r" b="b"/>
              <a:pathLst>
                <a:path w="3450" h="4601" extrusionOk="0">
                  <a:moveTo>
                    <a:pt x="2162" y="1"/>
                  </a:moveTo>
                  <a:cubicBezTo>
                    <a:pt x="1012" y="323"/>
                    <a:pt x="345" y="852"/>
                    <a:pt x="0" y="1519"/>
                  </a:cubicBezTo>
                  <a:cubicBezTo>
                    <a:pt x="529" y="2714"/>
                    <a:pt x="874" y="3703"/>
                    <a:pt x="1058" y="4600"/>
                  </a:cubicBezTo>
                  <a:cubicBezTo>
                    <a:pt x="1058" y="4600"/>
                    <a:pt x="1794" y="4209"/>
                    <a:pt x="2990" y="3979"/>
                  </a:cubicBezTo>
                  <a:lnTo>
                    <a:pt x="2990" y="3933"/>
                  </a:lnTo>
                  <a:cubicBezTo>
                    <a:pt x="3450" y="1703"/>
                    <a:pt x="2162" y="1"/>
                    <a:pt x="216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4338;p78"/>
            <p:cNvSpPr/>
            <p:nvPr/>
          </p:nvSpPr>
          <p:spPr>
            <a:xfrm rot="-1076983">
              <a:off x="1698284" y="3753365"/>
              <a:ext cx="207203" cy="144890"/>
            </a:xfrm>
            <a:custGeom>
              <a:avLst/>
              <a:gdLst/>
              <a:ahLst/>
              <a:cxnLst/>
              <a:rect l="l" t="t" r="r" b="b"/>
              <a:pathLst>
                <a:path w="3681" h="2574" extrusionOk="0">
                  <a:moveTo>
                    <a:pt x="1023" y="1"/>
                  </a:moveTo>
                  <a:cubicBezTo>
                    <a:pt x="655" y="1"/>
                    <a:pt x="323" y="60"/>
                    <a:pt x="24" y="159"/>
                  </a:cubicBezTo>
                  <a:cubicBezTo>
                    <a:pt x="139" y="895"/>
                    <a:pt x="185" y="1723"/>
                    <a:pt x="1" y="2275"/>
                  </a:cubicBezTo>
                  <a:cubicBezTo>
                    <a:pt x="875" y="2275"/>
                    <a:pt x="1887" y="2344"/>
                    <a:pt x="3037" y="2574"/>
                  </a:cubicBezTo>
                  <a:cubicBezTo>
                    <a:pt x="3680" y="1769"/>
                    <a:pt x="3680" y="849"/>
                    <a:pt x="3680" y="849"/>
                  </a:cubicBezTo>
                  <a:cubicBezTo>
                    <a:pt x="2638" y="236"/>
                    <a:pt x="1759" y="1"/>
                    <a:pt x="102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4339;p78"/>
            <p:cNvSpPr/>
            <p:nvPr/>
          </p:nvSpPr>
          <p:spPr>
            <a:xfrm rot="-1076983">
              <a:off x="1043896" y="4002816"/>
              <a:ext cx="507565" cy="431123"/>
            </a:xfrm>
            <a:custGeom>
              <a:avLst/>
              <a:gdLst/>
              <a:ahLst/>
              <a:cxnLst/>
              <a:rect l="l" t="t" r="r" b="b"/>
              <a:pathLst>
                <a:path w="9017" h="7659" extrusionOk="0">
                  <a:moveTo>
                    <a:pt x="4992" y="7658"/>
                  </a:moveTo>
                  <a:cubicBezTo>
                    <a:pt x="4992" y="7658"/>
                    <a:pt x="1" y="5359"/>
                    <a:pt x="3267" y="0"/>
                  </a:cubicBezTo>
                  <a:cubicBezTo>
                    <a:pt x="3267" y="23"/>
                    <a:pt x="9016" y="3749"/>
                    <a:pt x="4992" y="765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4340;p78"/>
            <p:cNvSpPr/>
            <p:nvPr/>
          </p:nvSpPr>
          <p:spPr>
            <a:xfrm rot="-1076983">
              <a:off x="1228383" y="4011239"/>
              <a:ext cx="103629" cy="432418"/>
            </a:xfrm>
            <a:custGeom>
              <a:avLst/>
              <a:gdLst/>
              <a:ahLst/>
              <a:cxnLst/>
              <a:rect l="l" t="t" r="r" b="b"/>
              <a:pathLst>
                <a:path w="1841" h="7682" extrusionOk="0">
                  <a:moveTo>
                    <a:pt x="47" y="0"/>
                  </a:moveTo>
                  <a:cubicBezTo>
                    <a:pt x="24" y="0"/>
                    <a:pt x="1" y="46"/>
                    <a:pt x="1" y="92"/>
                  </a:cubicBezTo>
                  <a:cubicBezTo>
                    <a:pt x="1" y="115"/>
                    <a:pt x="116" y="3565"/>
                    <a:pt x="1703" y="7612"/>
                  </a:cubicBezTo>
                  <a:cubicBezTo>
                    <a:pt x="1703" y="7635"/>
                    <a:pt x="1726" y="7681"/>
                    <a:pt x="1749" y="7681"/>
                  </a:cubicBezTo>
                  <a:cubicBezTo>
                    <a:pt x="1818" y="7635"/>
                    <a:pt x="1841" y="7612"/>
                    <a:pt x="1772" y="7520"/>
                  </a:cubicBezTo>
                  <a:cubicBezTo>
                    <a:pt x="231" y="3496"/>
                    <a:pt x="116" y="92"/>
                    <a:pt x="116" y="46"/>
                  </a:cubicBezTo>
                  <a:cubicBezTo>
                    <a:pt x="116" y="23"/>
                    <a:pt x="93" y="0"/>
                    <a:pt x="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" name="Google Shape;4222;p78"/>
          <p:cNvGrpSpPr/>
          <p:nvPr/>
        </p:nvGrpSpPr>
        <p:grpSpPr>
          <a:xfrm>
            <a:off x="3643306" y="785800"/>
            <a:ext cx="1285884" cy="904879"/>
            <a:chOff x="2044850" y="1932075"/>
            <a:chExt cx="1533075" cy="1227075"/>
          </a:xfrm>
        </p:grpSpPr>
        <p:sp>
          <p:nvSpPr>
            <p:cNvPr id="25" name="Google Shape;4223;p78"/>
            <p:cNvSpPr/>
            <p:nvPr/>
          </p:nvSpPr>
          <p:spPr>
            <a:xfrm>
              <a:off x="2120600" y="1932075"/>
              <a:ext cx="1456475" cy="1227075"/>
            </a:xfrm>
            <a:custGeom>
              <a:avLst/>
              <a:gdLst/>
              <a:ahLst/>
              <a:cxnLst/>
              <a:rect l="l" t="t" r="r" b="b"/>
              <a:pathLst>
                <a:path w="58259" h="49083" extrusionOk="0">
                  <a:moveTo>
                    <a:pt x="42852" y="1"/>
                  </a:moveTo>
                  <a:cubicBezTo>
                    <a:pt x="37790" y="1"/>
                    <a:pt x="33523" y="2303"/>
                    <a:pt x="30476" y="6688"/>
                  </a:cubicBezTo>
                  <a:cubicBezTo>
                    <a:pt x="29172" y="8568"/>
                    <a:pt x="28377" y="10430"/>
                    <a:pt x="27902" y="11700"/>
                  </a:cubicBezTo>
                  <a:cubicBezTo>
                    <a:pt x="25769" y="9143"/>
                    <a:pt x="20521" y="3776"/>
                    <a:pt x="13833" y="3776"/>
                  </a:cubicBezTo>
                  <a:cubicBezTo>
                    <a:pt x="10921" y="3776"/>
                    <a:pt x="8077" y="4826"/>
                    <a:pt x="5385" y="6875"/>
                  </a:cubicBezTo>
                  <a:cubicBezTo>
                    <a:pt x="1406" y="9905"/>
                    <a:pt x="1" y="16762"/>
                    <a:pt x="1880" y="23907"/>
                  </a:cubicBezTo>
                  <a:cubicBezTo>
                    <a:pt x="2964" y="28021"/>
                    <a:pt x="5554" y="34031"/>
                    <a:pt x="11886" y="39398"/>
                  </a:cubicBezTo>
                  <a:cubicBezTo>
                    <a:pt x="17880" y="44511"/>
                    <a:pt x="25685" y="47745"/>
                    <a:pt x="35132" y="49032"/>
                  </a:cubicBezTo>
                  <a:cubicBezTo>
                    <a:pt x="35318" y="49049"/>
                    <a:pt x="35504" y="49083"/>
                    <a:pt x="35691" y="49083"/>
                  </a:cubicBezTo>
                  <a:cubicBezTo>
                    <a:pt x="37502" y="49083"/>
                    <a:pt x="38941" y="47897"/>
                    <a:pt x="40092" y="46898"/>
                  </a:cubicBezTo>
                  <a:cubicBezTo>
                    <a:pt x="42768" y="44664"/>
                    <a:pt x="49607" y="37163"/>
                    <a:pt x="53637" y="28190"/>
                  </a:cubicBezTo>
                  <a:cubicBezTo>
                    <a:pt x="57531" y="19522"/>
                    <a:pt x="58259" y="11683"/>
                    <a:pt x="55618" y="6621"/>
                  </a:cubicBezTo>
                  <a:cubicBezTo>
                    <a:pt x="53857" y="3251"/>
                    <a:pt x="50742" y="1152"/>
                    <a:pt x="46391" y="339"/>
                  </a:cubicBezTo>
                  <a:cubicBezTo>
                    <a:pt x="45155" y="102"/>
                    <a:pt x="43970" y="1"/>
                    <a:pt x="4285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42863" dist="28575" dir="600000" algn="bl" rotWithShape="0">
                <a:schemeClr val="dk1">
                  <a:alpha val="1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4224;p78"/>
            <p:cNvSpPr/>
            <p:nvPr/>
          </p:nvSpPr>
          <p:spPr>
            <a:xfrm>
              <a:off x="2044850" y="1953975"/>
              <a:ext cx="1533075" cy="1184000"/>
            </a:xfrm>
            <a:custGeom>
              <a:avLst/>
              <a:gdLst/>
              <a:ahLst/>
              <a:cxnLst/>
              <a:rect l="l" t="t" r="r" b="b"/>
              <a:pathLst>
                <a:path w="61323" h="47360" extrusionOk="0">
                  <a:moveTo>
                    <a:pt x="45896" y="0"/>
                  </a:moveTo>
                  <a:cubicBezTo>
                    <a:pt x="34218" y="0"/>
                    <a:pt x="31254" y="12652"/>
                    <a:pt x="31254" y="12652"/>
                  </a:cubicBezTo>
                  <a:cubicBezTo>
                    <a:pt x="31254" y="12652"/>
                    <a:pt x="25100" y="3781"/>
                    <a:pt x="16852" y="3781"/>
                  </a:cubicBezTo>
                  <a:cubicBezTo>
                    <a:pt x="14362" y="3781"/>
                    <a:pt x="11682" y="4589"/>
                    <a:pt x="8923" y="6693"/>
                  </a:cubicBezTo>
                  <a:cubicBezTo>
                    <a:pt x="0" y="13516"/>
                    <a:pt x="4487" y="42670"/>
                    <a:pt x="38263" y="47326"/>
                  </a:cubicBezTo>
                  <a:cubicBezTo>
                    <a:pt x="38427" y="47349"/>
                    <a:pt x="38587" y="47360"/>
                    <a:pt x="38743" y="47360"/>
                  </a:cubicBezTo>
                  <a:cubicBezTo>
                    <a:pt x="40208" y="47360"/>
                    <a:pt x="41388" y="46406"/>
                    <a:pt x="42581" y="45396"/>
                  </a:cubicBezTo>
                  <a:cubicBezTo>
                    <a:pt x="45357" y="43093"/>
                    <a:pt x="51994" y="35661"/>
                    <a:pt x="55888" y="26992"/>
                  </a:cubicBezTo>
                  <a:cubicBezTo>
                    <a:pt x="61306" y="14955"/>
                    <a:pt x="61323" y="2562"/>
                    <a:pt x="49268" y="327"/>
                  </a:cubicBezTo>
                  <a:cubicBezTo>
                    <a:pt x="48071" y="103"/>
                    <a:pt x="46948" y="0"/>
                    <a:pt x="45896" y="0"/>
                  </a:cubicBezTo>
                  <a:close/>
                </a:path>
              </a:pathLst>
            </a:custGeom>
            <a:solidFill>
              <a:schemeClr val="dk2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4225;p78"/>
            <p:cNvSpPr/>
            <p:nvPr/>
          </p:nvSpPr>
          <p:spPr>
            <a:xfrm>
              <a:off x="2157425" y="2027700"/>
              <a:ext cx="1340925" cy="1066475"/>
            </a:xfrm>
            <a:custGeom>
              <a:avLst/>
              <a:gdLst/>
              <a:ahLst/>
              <a:cxnLst/>
              <a:rect l="l" t="t" r="r" b="b"/>
              <a:pathLst>
                <a:path w="53637" h="42659" extrusionOk="0">
                  <a:moveTo>
                    <a:pt x="41286" y="0"/>
                  </a:moveTo>
                  <a:cubicBezTo>
                    <a:pt x="31082" y="0"/>
                    <a:pt x="27767" y="13614"/>
                    <a:pt x="27767" y="13614"/>
                  </a:cubicBezTo>
                  <a:cubicBezTo>
                    <a:pt x="27767" y="13614"/>
                    <a:pt x="21922" y="5926"/>
                    <a:pt x="14470" y="5926"/>
                  </a:cubicBezTo>
                  <a:cubicBezTo>
                    <a:pt x="12263" y="5926"/>
                    <a:pt x="9914" y="6600"/>
                    <a:pt x="7535" y="8349"/>
                  </a:cubicBezTo>
                  <a:cubicBezTo>
                    <a:pt x="1" y="13851"/>
                    <a:pt x="4471" y="38773"/>
                    <a:pt x="32508" y="42633"/>
                  </a:cubicBezTo>
                  <a:cubicBezTo>
                    <a:pt x="32634" y="42650"/>
                    <a:pt x="32758" y="42658"/>
                    <a:pt x="32880" y="42658"/>
                  </a:cubicBezTo>
                  <a:cubicBezTo>
                    <a:pt x="34111" y="42658"/>
                    <a:pt x="35109" y="41843"/>
                    <a:pt x="36080" y="41042"/>
                  </a:cubicBezTo>
                  <a:cubicBezTo>
                    <a:pt x="38399" y="39112"/>
                    <a:pt x="44748" y="32661"/>
                    <a:pt x="47880" y="25398"/>
                  </a:cubicBezTo>
                  <a:cubicBezTo>
                    <a:pt x="53569" y="12192"/>
                    <a:pt x="53637" y="2101"/>
                    <a:pt x="43597" y="222"/>
                  </a:cubicBezTo>
                  <a:cubicBezTo>
                    <a:pt x="42790" y="71"/>
                    <a:pt x="42020" y="0"/>
                    <a:pt x="4128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4226;p78"/>
            <p:cNvSpPr/>
            <p:nvPr/>
          </p:nvSpPr>
          <p:spPr>
            <a:xfrm>
              <a:off x="2318700" y="2200775"/>
              <a:ext cx="1053100" cy="820075"/>
            </a:xfrm>
            <a:custGeom>
              <a:avLst/>
              <a:gdLst/>
              <a:ahLst/>
              <a:cxnLst/>
              <a:rect l="l" t="t" r="r" b="b"/>
              <a:pathLst>
                <a:path w="42124" h="32803" extrusionOk="0">
                  <a:moveTo>
                    <a:pt x="32638" y="0"/>
                  </a:moveTo>
                  <a:cubicBezTo>
                    <a:pt x="24809" y="0"/>
                    <a:pt x="22247" y="10484"/>
                    <a:pt x="22247" y="10484"/>
                  </a:cubicBezTo>
                  <a:cubicBezTo>
                    <a:pt x="22247" y="10484"/>
                    <a:pt x="17200" y="4452"/>
                    <a:pt x="11196" y="4452"/>
                  </a:cubicBezTo>
                  <a:cubicBezTo>
                    <a:pt x="9448" y="4452"/>
                    <a:pt x="7618" y="4964"/>
                    <a:pt x="5808" y="6285"/>
                  </a:cubicBezTo>
                  <a:cubicBezTo>
                    <a:pt x="0" y="10518"/>
                    <a:pt x="4318" y="29818"/>
                    <a:pt x="25887" y="32781"/>
                  </a:cubicBezTo>
                  <a:cubicBezTo>
                    <a:pt x="25992" y="32796"/>
                    <a:pt x="26094" y="32803"/>
                    <a:pt x="26194" y="32803"/>
                  </a:cubicBezTo>
                  <a:cubicBezTo>
                    <a:pt x="27134" y="32803"/>
                    <a:pt x="27897" y="32190"/>
                    <a:pt x="28647" y="31562"/>
                  </a:cubicBezTo>
                  <a:cubicBezTo>
                    <a:pt x="30425" y="30072"/>
                    <a:pt x="35301" y="25095"/>
                    <a:pt x="37705" y="19542"/>
                  </a:cubicBezTo>
                  <a:cubicBezTo>
                    <a:pt x="42073" y="9383"/>
                    <a:pt x="42124" y="1612"/>
                    <a:pt x="34420" y="173"/>
                  </a:cubicBezTo>
                  <a:cubicBezTo>
                    <a:pt x="33798" y="55"/>
                    <a:pt x="33204" y="0"/>
                    <a:pt x="3263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" name="Google Shape;4229;p78"/>
          <p:cNvGrpSpPr/>
          <p:nvPr/>
        </p:nvGrpSpPr>
        <p:grpSpPr>
          <a:xfrm rot="7086947">
            <a:off x="996629" y="71233"/>
            <a:ext cx="1002736" cy="1403215"/>
            <a:chOff x="6660350" y="2135450"/>
            <a:chExt cx="1701006" cy="2196012"/>
          </a:xfrm>
        </p:grpSpPr>
        <p:sp>
          <p:nvSpPr>
            <p:cNvPr id="30" name="Google Shape;4230;p78"/>
            <p:cNvSpPr/>
            <p:nvPr/>
          </p:nvSpPr>
          <p:spPr>
            <a:xfrm>
              <a:off x="6660350" y="2135450"/>
              <a:ext cx="1658507" cy="2196012"/>
            </a:xfrm>
            <a:custGeom>
              <a:avLst/>
              <a:gdLst/>
              <a:ahLst/>
              <a:cxnLst/>
              <a:rect l="l" t="t" r="r" b="b"/>
              <a:pathLst>
                <a:path w="33210" h="43973" extrusionOk="0">
                  <a:moveTo>
                    <a:pt x="11752" y="4945"/>
                  </a:moveTo>
                  <a:cubicBezTo>
                    <a:pt x="12511" y="5635"/>
                    <a:pt x="13546" y="6141"/>
                    <a:pt x="14535" y="6555"/>
                  </a:cubicBezTo>
                  <a:cubicBezTo>
                    <a:pt x="14742" y="7474"/>
                    <a:pt x="14995" y="8325"/>
                    <a:pt x="15271" y="9176"/>
                  </a:cubicBezTo>
                  <a:cubicBezTo>
                    <a:pt x="14075" y="8532"/>
                    <a:pt x="12741" y="7612"/>
                    <a:pt x="12097" y="6348"/>
                  </a:cubicBezTo>
                  <a:cubicBezTo>
                    <a:pt x="11867" y="5888"/>
                    <a:pt x="11752" y="5428"/>
                    <a:pt x="11729" y="4945"/>
                  </a:cubicBezTo>
                  <a:close/>
                  <a:moveTo>
                    <a:pt x="15915" y="0"/>
                  </a:moveTo>
                  <a:cubicBezTo>
                    <a:pt x="15179" y="0"/>
                    <a:pt x="14627" y="345"/>
                    <a:pt x="14236" y="759"/>
                  </a:cubicBezTo>
                  <a:cubicBezTo>
                    <a:pt x="13937" y="621"/>
                    <a:pt x="13661" y="552"/>
                    <a:pt x="13270" y="552"/>
                  </a:cubicBezTo>
                  <a:cubicBezTo>
                    <a:pt x="12925" y="552"/>
                    <a:pt x="12465" y="621"/>
                    <a:pt x="11982" y="966"/>
                  </a:cubicBezTo>
                  <a:cubicBezTo>
                    <a:pt x="11867" y="943"/>
                    <a:pt x="11729" y="943"/>
                    <a:pt x="11614" y="943"/>
                  </a:cubicBezTo>
                  <a:lnTo>
                    <a:pt x="11522" y="943"/>
                  </a:lnTo>
                  <a:cubicBezTo>
                    <a:pt x="11522" y="943"/>
                    <a:pt x="11522" y="920"/>
                    <a:pt x="11499" y="920"/>
                  </a:cubicBezTo>
                  <a:cubicBezTo>
                    <a:pt x="11154" y="552"/>
                    <a:pt x="10694" y="368"/>
                    <a:pt x="10165" y="368"/>
                  </a:cubicBezTo>
                  <a:cubicBezTo>
                    <a:pt x="9981" y="368"/>
                    <a:pt x="9797" y="391"/>
                    <a:pt x="9567" y="460"/>
                  </a:cubicBezTo>
                  <a:cubicBezTo>
                    <a:pt x="8970" y="598"/>
                    <a:pt x="8510" y="989"/>
                    <a:pt x="8303" y="1541"/>
                  </a:cubicBezTo>
                  <a:cubicBezTo>
                    <a:pt x="8142" y="2070"/>
                    <a:pt x="8188" y="2668"/>
                    <a:pt x="8487" y="3381"/>
                  </a:cubicBezTo>
                  <a:cubicBezTo>
                    <a:pt x="8395" y="3381"/>
                    <a:pt x="8303" y="3358"/>
                    <a:pt x="8257" y="3358"/>
                  </a:cubicBezTo>
                  <a:cubicBezTo>
                    <a:pt x="8188" y="3358"/>
                    <a:pt x="8073" y="3358"/>
                    <a:pt x="7981" y="3381"/>
                  </a:cubicBezTo>
                  <a:cubicBezTo>
                    <a:pt x="7452" y="3450"/>
                    <a:pt x="6946" y="3726"/>
                    <a:pt x="6670" y="4163"/>
                  </a:cubicBezTo>
                  <a:cubicBezTo>
                    <a:pt x="6601" y="4255"/>
                    <a:pt x="6555" y="4347"/>
                    <a:pt x="6532" y="4416"/>
                  </a:cubicBezTo>
                  <a:cubicBezTo>
                    <a:pt x="5957" y="4554"/>
                    <a:pt x="5405" y="4991"/>
                    <a:pt x="5198" y="5888"/>
                  </a:cubicBezTo>
                  <a:cubicBezTo>
                    <a:pt x="5060" y="6463"/>
                    <a:pt x="5175" y="6969"/>
                    <a:pt x="5520" y="7405"/>
                  </a:cubicBezTo>
                  <a:cubicBezTo>
                    <a:pt x="5957" y="7957"/>
                    <a:pt x="6670" y="8210"/>
                    <a:pt x="7728" y="8210"/>
                  </a:cubicBezTo>
                  <a:cubicBezTo>
                    <a:pt x="7981" y="8210"/>
                    <a:pt x="8211" y="8187"/>
                    <a:pt x="8441" y="8187"/>
                  </a:cubicBezTo>
                  <a:cubicBezTo>
                    <a:pt x="10004" y="9383"/>
                    <a:pt x="11821" y="10234"/>
                    <a:pt x="12419" y="10487"/>
                  </a:cubicBezTo>
                  <a:cubicBezTo>
                    <a:pt x="12971" y="10855"/>
                    <a:pt x="13500" y="11200"/>
                    <a:pt x="14029" y="11476"/>
                  </a:cubicBezTo>
                  <a:cubicBezTo>
                    <a:pt x="14006" y="11591"/>
                    <a:pt x="13960" y="11729"/>
                    <a:pt x="13937" y="11844"/>
                  </a:cubicBezTo>
                  <a:cubicBezTo>
                    <a:pt x="13937" y="11867"/>
                    <a:pt x="13914" y="11913"/>
                    <a:pt x="13914" y="11959"/>
                  </a:cubicBezTo>
                  <a:cubicBezTo>
                    <a:pt x="13845" y="12212"/>
                    <a:pt x="13822" y="12465"/>
                    <a:pt x="13799" y="12695"/>
                  </a:cubicBezTo>
                  <a:lnTo>
                    <a:pt x="13799" y="12879"/>
                  </a:lnTo>
                  <a:lnTo>
                    <a:pt x="13799" y="13362"/>
                  </a:lnTo>
                  <a:cubicBezTo>
                    <a:pt x="13730" y="13431"/>
                    <a:pt x="13684" y="13477"/>
                    <a:pt x="13661" y="13569"/>
                  </a:cubicBezTo>
                  <a:cubicBezTo>
                    <a:pt x="13569" y="13707"/>
                    <a:pt x="13500" y="13868"/>
                    <a:pt x="13454" y="14052"/>
                  </a:cubicBezTo>
                  <a:cubicBezTo>
                    <a:pt x="13385" y="14052"/>
                    <a:pt x="13362" y="14075"/>
                    <a:pt x="13316" y="14075"/>
                  </a:cubicBezTo>
                  <a:cubicBezTo>
                    <a:pt x="13270" y="14075"/>
                    <a:pt x="13224" y="14098"/>
                    <a:pt x="13201" y="14098"/>
                  </a:cubicBezTo>
                  <a:cubicBezTo>
                    <a:pt x="12465" y="14328"/>
                    <a:pt x="12005" y="14627"/>
                    <a:pt x="11959" y="14650"/>
                  </a:cubicBezTo>
                  <a:cubicBezTo>
                    <a:pt x="11545" y="14926"/>
                    <a:pt x="11361" y="15386"/>
                    <a:pt x="11430" y="15800"/>
                  </a:cubicBezTo>
                  <a:cubicBezTo>
                    <a:pt x="11476" y="15984"/>
                    <a:pt x="11499" y="16191"/>
                    <a:pt x="11545" y="16352"/>
                  </a:cubicBezTo>
                  <a:cubicBezTo>
                    <a:pt x="11545" y="16421"/>
                    <a:pt x="11591" y="16490"/>
                    <a:pt x="11614" y="16559"/>
                  </a:cubicBezTo>
                  <a:cubicBezTo>
                    <a:pt x="11660" y="16720"/>
                    <a:pt x="11729" y="16904"/>
                    <a:pt x="11775" y="17042"/>
                  </a:cubicBezTo>
                  <a:lnTo>
                    <a:pt x="11867" y="17226"/>
                  </a:lnTo>
                  <a:lnTo>
                    <a:pt x="11959" y="17387"/>
                  </a:lnTo>
                  <a:cubicBezTo>
                    <a:pt x="11660" y="17525"/>
                    <a:pt x="11476" y="17801"/>
                    <a:pt x="11384" y="18077"/>
                  </a:cubicBezTo>
                  <a:cubicBezTo>
                    <a:pt x="11269" y="18422"/>
                    <a:pt x="11315" y="18789"/>
                    <a:pt x="11545" y="19088"/>
                  </a:cubicBezTo>
                  <a:cubicBezTo>
                    <a:pt x="11614" y="19180"/>
                    <a:pt x="11982" y="19663"/>
                    <a:pt x="12672" y="20215"/>
                  </a:cubicBezTo>
                  <a:cubicBezTo>
                    <a:pt x="12120" y="20813"/>
                    <a:pt x="11752" y="21319"/>
                    <a:pt x="11522" y="21779"/>
                  </a:cubicBezTo>
                  <a:cubicBezTo>
                    <a:pt x="11246" y="21756"/>
                    <a:pt x="10947" y="21756"/>
                    <a:pt x="10671" y="21756"/>
                  </a:cubicBezTo>
                  <a:cubicBezTo>
                    <a:pt x="6440" y="21756"/>
                    <a:pt x="2392" y="24608"/>
                    <a:pt x="1035" y="25643"/>
                  </a:cubicBezTo>
                  <a:cubicBezTo>
                    <a:pt x="552" y="25735"/>
                    <a:pt x="161" y="26103"/>
                    <a:pt x="46" y="26586"/>
                  </a:cubicBezTo>
                  <a:cubicBezTo>
                    <a:pt x="23" y="26701"/>
                    <a:pt x="0" y="26816"/>
                    <a:pt x="0" y="26931"/>
                  </a:cubicBezTo>
                  <a:cubicBezTo>
                    <a:pt x="0" y="27483"/>
                    <a:pt x="345" y="27966"/>
                    <a:pt x="851" y="28150"/>
                  </a:cubicBezTo>
                  <a:cubicBezTo>
                    <a:pt x="3128" y="30472"/>
                    <a:pt x="5497" y="31898"/>
                    <a:pt x="7958" y="32450"/>
                  </a:cubicBezTo>
                  <a:cubicBezTo>
                    <a:pt x="8073" y="32588"/>
                    <a:pt x="8211" y="32772"/>
                    <a:pt x="8395" y="32910"/>
                  </a:cubicBezTo>
                  <a:cubicBezTo>
                    <a:pt x="8096" y="33945"/>
                    <a:pt x="7820" y="35785"/>
                    <a:pt x="8625" y="37395"/>
                  </a:cubicBezTo>
                  <a:cubicBezTo>
                    <a:pt x="9199" y="38499"/>
                    <a:pt x="10165" y="39258"/>
                    <a:pt x="11522" y="39695"/>
                  </a:cubicBezTo>
                  <a:cubicBezTo>
                    <a:pt x="12005" y="40684"/>
                    <a:pt x="13270" y="42523"/>
                    <a:pt x="15524" y="42523"/>
                  </a:cubicBezTo>
                  <a:cubicBezTo>
                    <a:pt x="15777" y="42523"/>
                    <a:pt x="16076" y="42477"/>
                    <a:pt x="16329" y="42431"/>
                  </a:cubicBezTo>
                  <a:cubicBezTo>
                    <a:pt x="16927" y="43098"/>
                    <a:pt x="18054" y="43972"/>
                    <a:pt x="19664" y="43972"/>
                  </a:cubicBezTo>
                  <a:cubicBezTo>
                    <a:pt x="20469" y="43972"/>
                    <a:pt x="21296" y="43742"/>
                    <a:pt x="22101" y="43328"/>
                  </a:cubicBezTo>
                  <a:cubicBezTo>
                    <a:pt x="22469" y="43374"/>
                    <a:pt x="22998" y="43443"/>
                    <a:pt x="23665" y="43443"/>
                  </a:cubicBezTo>
                  <a:cubicBezTo>
                    <a:pt x="26471" y="43443"/>
                    <a:pt x="28495" y="42247"/>
                    <a:pt x="29369" y="40063"/>
                  </a:cubicBezTo>
                  <a:cubicBezTo>
                    <a:pt x="30036" y="39695"/>
                    <a:pt x="31186" y="38913"/>
                    <a:pt x="31646" y="37579"/>
                  </a:cubicBezTo>
                  <a:cubicBezTo>
                    <a:pt x="31968" y="36659"/>
                    <a:pt x="31945" y="35670"/>
                    <a:pt x="31554" y="34658"/>
                  </a:cubicBezTo>
                  <a:cubicBezTo>
                    <a:pt x="32197" y="34060"/>
                    <a:pt x="32979" y="33163"/>
                    <a:pt x="33117" y="32013"/>
                  </a:cubicBezTo>
                  <a:cubicBezTo>
                    <a:pt x="33209" y="31392"/>
                    <a:pt x="33117" y="30472"/>
                    <a:pt x="32358" y="29461"/>
                  </a:cubicBezTo>
                  <a:cubicBezTo>
                    <a:pt x="32772" y="28564"/>
                    <a:pt x="33209" y="27000"/>
                    <a:pt x="32634" y="25413"/>
                  </a:cubicBezTo>
                  <a:cubicBezTo>
                    <a:pt x="32059" y="23895"/>
                    <a:pt x="30703" y="22745"/>
                    <a:pt x="28610" y="21986"/>
                  </a:cubicBezTo>
                  <a:cubicBezTo>
                    <a:pt x="28380" y="20836"/>
                    <a:pt x="27828" y="19525"/>
                    <a:pt x="26609" y="19065"/>
                  </a:cubicBezTo>
                  <a:cubicBezTo>
                    <a:pt x="26724" y="18536"/>
                    <a:pt x="26816" y="17962"/>
                    <a:pt x="26839" y="17387"/>
                  </a:cubicBezTo>
                  <a:cubicBezTo>
                    <a:pt x="30818" y="11292"/>
                    <a:pt x="25459" y="4163"/>
                    <a:pt x="23734" y="2116"/>
                  </a:cubicBezTo>
                  <a:cubicBezTo>
                    <a:pt x="23619" y="1656"/>
                    <a:pt x="23251" y="1265"/>
                    <a:pt x="22768" y="1173"/>
                  </a:cubicBezTo>
                  <a:cubicBezTo>
                    <a:pt x="22676" y="1150"/>
                    <a:pt x="22584" y="1150"/>
                    <a:pt x="22515" y="1150"/>
                  </a:cubicBezTo>
                  <a:cubicBezTo>
                    <a:pt x="21940" y="1150"/>
                    <a:pt x="21434" y="1518"/>
                    <a:pt x="21273" y="2070"/>
                  </a:cubicBezTo>
                  <a:cubicBezTo>
                    <a:pt x="19480" y="3933"/>
                    <a:pt x="18215" y="5842"/>
                    <a:pt x="17502" y="7750"/>
                  </a:cubicBezTo>
                  <a:cubicBezTo>
                    <a:pt x="17341" y="7153"/>
                    <a:pt x="17157" y="6532"/>
                    <a:pt x="16996" y="5888"/>
                  </a:cubicBezTo>
                  <a:cubicBezTo>
                    <a:pt x="17755" y="4761"/>
                    <a:pt x="18675" y="3082"/>
                    <a:pt x="18307" y="1679"/>
                  </a:cubicBezTo>
                  <a:cubicBezTo>
                    <a:pt x="18100" y="989"/>
                    <a:pt x="17594" y="460"/>
                    <a:pt x="16881" y="161"/>
                  </a:cubicBezTo>
                  <a:cubicBezTo>
                    <a:pt x="16559" y="46"/>
                    <a:pt x="16237" y="0"/>
                    <a:pt x="1591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42863" dist="28575" dir="600000" algn="bl" rotWithShape="0">
                <a:schemeClr val="dk1">
                  <a:alpha val="1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4231;p78"/>
            <p:cNvSpPr/>
            <p:nvPr/>
          </p:nvSpPr>
          <p:spPr>
            <a:xfrm>
              <a:off x="7165692" y="2262496"/>
              <a:ext cx="357221" cy="449560"/>
            </a:xfrm>
            <a:custGeom>
              <a:avLst/>
              <a:gdLst/>
              <a:ahLst/>
              <a:cxnLst/>
              <a:rect l="l" t="t" r="r" b="b"/>
              <a:pathLst>
                <a:path w="7153" h="9002" extrusionOk="0">
                  <a:moveTo>
                    <a:pt x="560" y="1"/>
                  </a:moveTo>
                  <a:cubicBezTo>
                    <a:pt x="513" y="1"/>
                    <a:pt x="455" y="31"/>
                    <a:pt x="437" y="101"/>
                  </a:cubicBezTo>
                  <a:cubicBezTo>
                    <a:pt x="138" y="837"/>
                    <a:pt x="0" y="1573"/>
                    <a:pt x="0" y="2263"/>
                  </a:cubicBezTo>
                  <a:cubicBezTo>
                    <a:pt x="0" y="3022"/>
                    <a:pt x="161" y="3781"/>
                    <a:pt x="575" y="4494"/>
                  </a:cubicBezTo>
                  <a:cubicBezTo>
                    <a:pt x="2185" y="7690"/>
                    <a:pt x="6785" y="8955"/>
                    <a:pt x="6992" y="9001"/>
                  </a:cubicBezTo>
                  <a:cubicBezTo>
                    <a:pt x="7061" y="9001"/>
                    <a:pt x="7130" y="8978"/>
                    <a:pt x="7153" y="8886"/>
                  </a:cubicBezTo>
                  <a:cubicBezTo>
                    <a:pt x="7153" y="8840"/>
                    <a:pt x="7130" y="8748"/>
                    <a:pt x="7038" y="8725"/>
                  </a:cubicBezTo>
                  <a:cubicBezTo>
                    <a:pt x="6992" y="8702"/>
                    <a:pt x="2346" y="7391"/>
                    <a:pt x="805" y="4356"/>
                  </a:cubicBezTo>
                  <a:cubicBezTo>
                    <a:pt x="138" y="3091"/>
                    <a:pt x="115" y="1688"/>
                    <a:pt x="690" y="193"/>
                  </a:cubicBezTo>
                  <a:cubicBezTo>
                    <a:pt x="713" y="124"/>
                    <a:pt x="690" y="32"/>
                    <a:pt x="598" y="9"/>
                  </a:cubicBezTo>
                  <a:cubicBezTo>
                    <a:pt x="587" y="3"/>
                    <a:pt x="574" y="1"/>
                    <a:pt x="56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4232;p78"/>
            <p:cNvSpPr/>
            <p:nvPr/>
          </p:nvSpPr>
          <p:spPr>
            <a:xfrm>
              <a:off x="7049682" y="2432291"/>
              <a:ext cx="265381" cy="178436"/>
            </a:xfrm>
            <a:custGeom>
              <a:avLst/>
              <a:gdLst/>
              <a:ahLst/>
              <a:cxnLst/>
              <a:rect l="l" t="t" r="r" b="b"/>
              <a:pathLst>
                <a:path w="5314" h="3573" extrusionOk="0">
                  <a:moveTo>
                    <a:pt x="123" y="0"/>
                  </a:moveTo>
                  <a:cubicBezTo>
                    <a:pt x="97" y="0"/>
                    <a:pt x="72" y="10"/>
                    <a:pt x="47" y="36"/>
                  </a:cubicBezTo>
                  <a:cubicBezTo>
                    <a:pt x="24" y="59"/>
                    <a:pt x="1" y="128"/>
                    <a:pt x="1" y="151"/>
                  </a:cubicBezTo>
                  <a:cubicBezTo>
                    <a:pt x="1" y="174"/>
                    <a:pt x="1" y="197"/>
                    <a:pt x="47" y="220"/>
                  </a:cubicBezTo>
                  <a:cubicBezTo>
                    <a:pt x="1679" y="2220"/>
                    <a:pt x="4968" y="3508"/>
                    <a:pt x="5106" y="3554"/>
                  </a:cubicBezTo>
                  <a:cubicBezTo>
                    <a:pt x="5125" y="3567"/>
                    <a:pt x="5145" y="3573"/>
                    <a:pt x="5163" y="3573"/>
                  </a:cubicBezTo>
                  <a:cubicBezTo>
                    <a:pt x="5212" y="3573"/>
                    <a:pt x="5257" y="3535"/>
                    <a:pt x="5290" y="3485"/>
                  </a:cubicBezTo>
                  <a:cubicBezTo>
                    <a:pt x="5313" y="3416"/>
                    <a:pt x="5290" y="3324"/>
                    <a:pt x="5198" y="3301"/>
                  </a:cubicBezTo>
                  <a:cubicBezTo>
                    <a:pt x="5175" y="3278"/>
                    <a:pt x="1840" y="1967"/>
                    <a:pt x="254" y="59"/>
                  </a:cubicBezTo>
                  <a:cubicBezTo>
                    <a:pt x="210" y="30"/>
                    <a:pt x="166" y="0"/>
                    <a:pt x="12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4233;p78"/>
            <p:cNvSpPr/>
            <p:nvPr/>
          </p:nvSpPr>
          <p:spPr>
            <a:xfrm>
              <a:off x="7396564" y="2282872"/>
              <a:ext cx="212495" cy="588892"/>
            </a:xfrm>
            <a:custGeom>
              <a:avLst/>
              <a:gdLst/>
              <a:ahLst/>
              <a:cxnLst/>
              <a:rect l="l" t="t" r="r" b="b"/>
              <a:pathLst>
                <a:path w="4255" h="11792" extrusionOk="0">
                  <a:moveTo>
                    <a:pt x="169" y="0"/>
                  </a:moveTo>
                  <a:cubicBezTo>
                    <a:pt x="153" y="0"/>
                    <a:pt x="135" y="5"/>
                    <a:pt x="115" y="15"/>
                  </a:cubicBezTo>
                  <a:cubicBezTo>
                    <a:pt x="69" y="38"/>
                    <a:pt x="0" y="84"/>
                    <a:pt x="0" y="153"/>
                  </a:cubicBezTo>
                  <a:lnTo>
                    <a:pt x="0" y="176"/>
                  </a:lnTo>
                  <a:cubicBezTo>
                    <a:pt x="1817" y="8892"/>
                    <a:pt x="3887" y="11629"/>
                    <a:pt x="3956" y="11744"/>
                  </a:cubicBezTo>
                  <a:cubicBezTo>
                    <a:pt x="3998" y="11772"/>
                    <a:pt x="4050" y="11792"/>
                    <a:pt x="4094" y="11792"/>
                  </a:cubicBezTo>
                  <a:cubicBezTo>
                    <a:pt x="4121" y="11792"/>
                    <a:pt x="4145" y="11784"/>
                    <a:pt x="4163" y="11767"/>
                  </a:cubicBezTo>
                  <a:cubicBezTo>
                    <a:pt x="4232" y="11698"/>
                    <a:pt x="4255" y="11629"/>
                    <a:pt x="4209" y="11560"/>
                  </a:cubicBezTo>
                  <a:cubicBezTo>
                    <a:pt x="4163" y="11537"/>
                    <a:pt x="2070" y="8754"/>
                    <a:pt x="299" y="130"/>
                  </a:cubicBezTo>
                  <a:cubicBezTo>
                    <a:pt x="263" y="58"/>
                    <a:pt x="227" y="0"/>
                    <a:pt x="16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4234;p78"/>
            <p:cNvSpPr/>
            <p:nvPr/>
          </p:nvSpPr>
          <p:spPr>
            <a:xfrm>
              <a:off x="7181773" y="2193130"/>
              <a:ext cx="403166" cy="230623"/>
            </a:xfrm>
            <a:custGeom>
              <a:avLst/>
              <a:gdLst/>
              <a:ahLst/>
              <a:cxnLst/>
              <a:rect l="l" t="t" r="r" b="b"/>
              <a:pathLst>
                <a:path w="8073" h="4618" extrusionOk="0">
                  <a:moveTo>
                    <a:pt x="5356" y="1"/>
                  </a:moveTo>
                  <a:cubicBezTo>
                    <a:pt x="4302" y="1"/>
                    <a:pt x="3956" y="1421"/>
                    <a:pt x="3956" y="1421"/>
                  </a:cubicBezTo>
                  <a:cubicBezTo>
                    <a:pt x="3956" y="1421"/>
                    <a:pt x="3478" y="555"/>
                    <a:pt x="2729" y="555"/>
                  </a:cubicBezTo>
                  <a:cubicBezTo>
                    <a:pt x="2414" y="555"/>
                    <a:pt x="2051" y="709"/>
                    <a:pt x="1656" y="1145"/>
                  </a:cubicBezTo>
                  <a:cubicBezTo>
                    <a:pt x="0" y="3008"/>
                    <a:pt x="5083" y="4618"/>
                    <a:pt x="5083" y="4618"/>
                  </a:cubicBezTo>
                  <a:cubicBezTo>
                    <a:pt x="5083" y="4618"/>
                    <a:pt x="8073" y="938"/>
                    <a:pt x="5888" y="110"/>
                  </a:cubicBezTo>
                  <a:cubicBezTo>
                    <a:pt x="5693" y="34"/>
                    <a:pt x="5516" y="1"/>
                    <a:pt x="53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4235;p78"/>
            <p:cNvSpPr/>
            <p:nvPr/>
          </p:nvSpPr>
          <p:spPr>
            <a:xfrm>
              <a:off x="7078397" y="2210259"/>
              <a:ext cx="220585" cy="137685"/>
            </a:xfrm>
            <a:custGeom>
              <a:avLst/>
              <a:gdLst/>
              <a:ahLst/>
              <a:cxnLst/>
              <a:rect l="l" t="t" r="r" b="b"/>
              <a:pathLst>
                <a:path w="4417" h="2757" extrusionOk="0">
                  <a:moveTo>
                    <a:pt x="1688" y="0"/>
                  </a:moveTo>
                  <a:cubicBezTo>
                    <a:pt x="1598" y="0"/>
                    <a:pt x="1496" y="13"/>
                    <a:pt x="1380" y="43"/>
                  </a:cubicBezTo>
                  <a:cubicBezTo>
                    <a:pt x="1" y="388"/>
                    <a:pt x="1863" y="2757"/>
                    <a:pt x="1863" y="2757"/>
                  </a:cubicBezTo>
                  <a:cubicBezTo>
                    <a:pt x="1863" y="2757"/>
                    <a:pt x="4416" y="1998"/>
                    <a:pt x="3680" y="917"/>
                  </a:cubicBezTo>
                  <a:cubicBezTo>
                    <a:pt x="3504" y="664"/>
                    <a:pt x="3297" y="580"/>
                    <a:pt x="3099" y="580"/>
                  </a:cubicBezTo>
                  <a:cubicBezTo>
                    <a:pt x="2704" y="580"/>
                    <a:pt x="2346" y="917"/>
                    <a:pt x="2346" y="917"/>
                  </a:cubicBezTo>
                  <a:cubicBezTo>
                    <a:pt x="2346" y="917"/>
                    <a:pt x="2438" y="0"/>
                    <a:pt x="168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4236;p78"/>
            <p:cNvSpPr/>
            <p:nvPr/>
          </p:nvSpPr>
          <p:spPr>
            <a:xfrm>
              <a:off x="6960539" y="2361327"/>
              <a:ext cx="163603" cy="129245"/>
            </a:xfrm>
            <a:custGeom>
              <a:avLst/>
              <a:gdLst/>
              <a:ahLst/>
              <a:cxnLst/>
              <a:rect l="l" t="t" r="r" b="b"/>
              <a:pathLst>
                <a:path w="3276" h="2588" extrusionOk="0">
                  <a:moveTo>
                    <a:pt x="2126" y="1"/>
                  </a:moveTo>
                  <a:cubicBezTo>
                    <a:pt x="2091" y="1"/>
                    <a:pt x="2054" y="3"/>
                    <a:pt x="2016" y="8"/>
                  </a:cubicBezTo>
                  <a:cubicBezTo>
                    <a:pt x="1119" y="123"/>
                    <a:pt x="1395" y="1204"/>
                    <a:pt x="1395" y="1204"/>
                  </a:cubicBezTo>
                  <a:cubicBezTo>
                    <a:pt x="1395" y="1204"/>
                    <a:pt x="1115" y="1017"/>
                    <a:pt x="817" y="1017"/>
                  </a:cubicBezTo>
                  <a:cubicBezTo>
                    <a:pt x="561" y="1017"/>
                    <a:pt x="293" y="1154"/>
                    <a:pt x="176" y="1664"/>
                  </a:cubicBezTo>
                  <a:cubicBezTo>
                    <a:pt x="0" y="2416"/>
                    <a:pt x="803" y="2587"/>
                    <a:pt x="1569" y="2587"/>
                  </a:cubicBezTo>
                  <a:cubicBezTo>
                    <a:pt x="2208" y="2587"/>
                    <a:pt x="2821" y="2469"/>
                    <a:pt x="2821" y="2469"/>
                  </a:cubicBezTo>
                  <a:cubicBezTo>
                    <a:pt x="2821" y="2469"/>
                    <a:pt x="3275" y="1"/>
                    <a:pt x="212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4237;p78"/>
            <p:cNvSpPr/>
            <p:nvPr/>
          </p:nvSpPr>
          <p:spPr>
            <a:xfrm>
              <a:off x="6716632" y="3002551"/>
              <a:ext cx="829254" cy="965939"/>
            </a:xfrm>
            <a:custGeom>
              <a:avLst/>
              <a:gdLst/>
              <a:ahLst/>
              <a:cxnLst/>
              <a:rect l="l" t="t" r="r" b="b"/>
              <a:pathLst>
                <a:path w="16605" h="19342" extrusionOk="0">
                  <a:moveTo>
                    <a:pt x="16605" y="10465"/>
                  </a:moveTo>
                  <a:cubicBezTo>
                    <a:pt x="16605" y="10465"/>
                    <a:pt x="8992" y="19342"/>
                    <a:pt x="0" y="9568"/>
                  </a:cubicBezTo>
                  <a:cubicBezTo>
                    <a:pt x="0" y="9568"/>
                    <a:pt x="10970" y="1"/>
                    <a:pt x="16605" y="1046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4238;p78"/>
            <p:cNvSpPr/>
            <p:nvPr/>
          </p:nvSpPr>
          <p:spPr>
            <a:xfrm>
              <a:off x="6708592" y="3473431"/>
              <a:ext cx="844186" cy="70016"/>
            </a:xfrm>
            <a:custGeom>
              <a:avLst/>
              <a:gdLst/>
              <a:ahLst/>
              <a:cxnLst/>
              <a:rect l="l" t="t" r="r" b="b"/>
              <a:pathLst>
                <a:path w="16904" h="1402" extrusionOk="0">
                  <a:moveTo>
                    <a:pt x="184" y="1"/>
                  </a:moveTo>
                  <a:cubicBezTo>
                    <a:pt x="92" y="1"/>
                    <a:pt x="46" y="24"/>
                    <a:pt x="0" y="116"/>
                  </a:cubicBezTo>
                  <a:lnTo>
                    <a:pt x="0" y="139"/>
                  </a:lnTo>
                  <a:cubicBezTo>
                    <a:pt x="0" y="208"/>
                    <a:pt x="69" y="254"/>
                    <a:pt x="115" y="254"/>
                  </a:cubicBezTo>
                  <a:cubicBezTo>
                    <a:pt x="189" y="254"/>
                    <a:pt x="4958" y="1402"/>
                    <a:pt x="11549" y="1402"/>
                  </a:cubicBezTo>
                  <a:cubicBezTo>
                    <a:pt x="13196" y="1402"/>
                    <a:pt x="14958" y="1330"/>
                    <a:pt x="16789" y="1151"/>
                  </a:cubicBezTo>
                  <a:cubicBezTo>
                    <a:pt x="16858" y="1151"/>
                    <a:pt x="16904" y="1082"/>
                    <a:pt x="16904" y="1013"/>
                  </a:cubicBezTo>
                  <a:cubicBezTo>
                    <a:pt x="16904" y="944"/>
                    <a:pt x="16858" y="898"/>
                    <a:pt x="16766" y="898"/>
                  </a:cubicBezTo>
                  <a:cubicBezTo>
                    <a:pt x="14942" y="1072"/>
                    <a:pt x="13189" y="1142"/>
                    <a:pt x="11551" y="1142"/>
                  </a:cubicBezTo>
                  <a:cubicBezTo>
                    <a:pt x="4986" y="1142"/>
                    <a:pt x="258" y="19"/>
                    <a:pt x="18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4239;p78"/>
            <p:cNvSpPr/>
            <p:nvPr/>
          </p:nvSpPr>
          <p:spPr>
            <a:xfrm>
              <a:off x="7275959" y="2258301"/>
              <a:ext cx="1031411" cy="883289"/>
            </a:xfrm>
            <a:custGeom>
              <a:avLst/>
              <a:gdLst/>
              <a:ahLst/>
              <a:cxnLst/>
              <a:rect l="l" t="t" r="r" b="b"/>
              <a:pathLst>
                <a:path w="20653" h="17687" extrusionOk="0">
                  <a:moveTo>
                    <a:pt x="9751" y="17686"/>
                  </a:moveTo>
                  <a:cubicBezTo>
                    <a:pt x="9751" y="17686"/>
                    <a:pt x="0" y="9959"/>
                    <a:pt x="10073" y="1"/>
                  </a:cubicBezTo>
                  <a:cubicBezTo>
                    <a:pt x="10027" y="1"/>
                    <a:pt x="20652" y="11316"/>
                    <a:pt x="9751" y="1768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240;p78"/>
            <p:cNvSpPr/>
            <p:nvPr/>
          </p:nvSpPr>
          <p:spPr>
            <a:xfrm>
              <a:off x="7704344" y="2251410"/>
              <a:ext cx="80453" cy="897072"/>
            </a:xfrm>
            <a:custGeom>
              <a:avLst/>
              <a:gdLst/>
              <a:ahLst/>
              <a:cxnLst/>
              <a:rect l="l" t="t" r="r" b="b"/>
              <a:pathLst>
                <a:path w="1611" h="17963" extrusionOk="0">
                  <a:moveTo>
                    <a:pt x="1495" y="1"/>
                  </a:moveTo>
                  <a:cubicBezTo>
                    <a:pt x="1403" y="1"/>
                    <a:pt x="1334" y="24"/>
                    <a:pt x="1311" y="116"/>
                  </a:cubicBezTo>
                  <a:cubicBezTo>
                    <a:pt x="1288" y="185"/>
                    <a:pt x="483" y="4164"/>
                    <a:pt x="483" y="9982"/>
                  </a:cubicBezTo>
                  <a:cubicBezTo>
                    <a:pt x="483" y="12374"/>
                    <a:pt x="621" y="15042"/>
                    <a:pt x="989" y="17847"/>
                  </a:cubicBezTo>
                  <a:cubicBezTo>
                    <a:pt x="1035" y="17916"/>
                    <a:pt x="1081" y="17962"/>
                    <a:pt x="1173" y="17962"/>
                  </a:cubicBezTo>
                  <a:cubicBezTo>
                    <a:pt x="1219" y="17939"/>
                    <a:pt x="1288" y="17893"/>
                    <a:pt x="1288" y="17801"/>
                  </a:cubicBezTo>
                  <a:cubicBezTo>
                    <a:pt x="0" y="8142"/>
                    <a:pt x="1564" y="254"/>
                    <a:pt x="1610" y="185"/>
                  </a:cubicBezTo>
                  <a:cubicBezTo>
                    <a:pt x="1610" y="93"/>
                    <a:pt x="1564" y="24"/>
                    <a:pt x="149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241;p78"/>
            <p:cNvSpPr/>
            <p:nvPr/>
          </p:nvSpPr>
          <p:spPr>
            <a:xfrm>
              <a:off x="7386227" y="2699368"/>
              <a:ext cx="183779" cy="196414"/>
            </a:xfrm>
            <a:custGeom>
              <a:avLst/>
              <a:gdLst/>
              <a:ahLst/>
              <a:cxnLst/>
              <a:rect l="l" t="t" r="r" b="b"/>
              <a:pathLst>
                <a:path w="3680" h="3933" extrusionOk="0">
                  <a:moveTo>
                    <a:pt x="621" y="0"/>
                  </a:moveTo>
                  <a:cubicBezTo>
                    <a:pt x="0" y="1817"/>
                    <a:pt x="276" y="3013"/>
                    <a:pt x="874" y="3703"/>
                  </a:cubicBezTo>
                  <a:cubicBezTo>
                    <a:pt x="1196" y="3749"/>
                    <a:pt x="1541" y="3795"/>
                    <a:pt x="1886" y="3910"/>
                  </a:cubicBezTo>
                  <a:cubicBezTo>
                    <a:pt x="1886" y="3933"/>
                    <a:pt x="1886" y="3933"/>
                    <a:pt x="1909" y="3933"/>
                  </a:cubicBezTo>
                  <a:cubicBezTo>
                    <a:pt x="1840" y="3381"/>
                    <a:pt x="1840" y="2760"/>
                    <a:pt x="1932" y="2070"/>
                  </a:cubicBezTo>
                  <a:cubicBezTo>
                    <a:pt x="1932" y="2070"/>
                    <a:pt x="2737" y="1909"/>
                    <a:pt x="3680" y="1817"/>
                  </a:cubicBezTo>
                  <a:cubicBezTo>
                    <a:pt x="3634" y="1610"/>
                    <a:pt x="3611" y="1403"/>
                    <a:pt x="3611" y="1173"/>
                  </a:cubicBezTo>
                  <a:cubicBezTo>
                    <a:pt x="2254" y="230"/>
                    <a:pt x="621" y="0"/>
                    <a:pt x="62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42;p78"/>
            <p:cNvSpPr/>
            <p:nvPr/>
          </p:nvSpPr>
          <p:spPr>
            <a:xfrm>
              <a:off x="7414892" y="2699368"/>
              <a:ext cx="67819" cy="103376"/>
            </a:xfrm>
            <a:custGeom>
              <a:avLst/>
              <a:gdLst/>
              <a:ahLst/>
              <a:cxnLst/>
              <a:rect l="l" t="t" r="r" b="b"/>
              <a:pathLst>
                <a:path w="1358" h="2070" fill="none" extrusionOk="0">
                  <a:moveTo>
                    <a:pt x="1358" y="2070"/>
                  </a:moveTo>
                  <a:cubicBezTo>
                    <a:pt x="1358" y="2070"/>
                    <a:pt x="392" y="1173"/>
                    <a:pt x="1" y="0"/>
                  </a:cubicBezTo>
                </a:path>
              </a:pathLst>
            </a:custGeom>
            <a:noFill/>
            <a:ln w="17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243;p78"/>
            <p:cNvSpPr/>
            <p:nvPr/>
          </p:nvSpPr>
          <p:spPr>
            <a:xfrm>
              <a:off x="7403406" y="2741866"/>
              <a:ext cx="63224" cy="104524"/>
            </a:xfrm>
            <a:custGeom>
              <a:avLst/>
              <a:gdLst/>
              <a:ahLst/>
              <a:cxnLst/>
              <a:rect l="l" t="t" r="r" b="b"/>
              <a:pathLst>
                <a:path w="1266" h="2093" fill="none" extrusionOk="0">
                  <a:moveTo>
                    <a:pt x="1266" y="2093"/>
                  </a:moveTo>
                  <a:cubicBezTo>
                    <a:pt x="1266" y="2093"/>
                    <a:pt x="392" y="1242"/>
                    <a:pt x="1" y="0"/>
                  </a:cubicBezTo>
                </a:path>
              </a:pathLst>
            </a:custGeom>
            <a:noFill/>
            <a:ln w="17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244;p78"/>
            <p:cNvSpPr/>
            <p:nvPr/>
          </p:nvSpPr>
          <p:spPr>
            <a:xfrm>
              <a:off x="7397713" y="2778572"/>
              <a:ext cx="68917" cy="103426"/>
            </a:xfrm>
            <a:custGeom>
              <a:avLst/>
              <a:gdLst/>
              <a:ahLst/>
              <a:cxnLst/>
              <a:rect l="l" t="t" r="r" b="b"/>
              <a:pathLst>
                <a:path w="1380" h="2071" fill="none" extrusionOk="0">
                  <a:moveTo>
                    <a:pt x="1380" y="2071"/>
                  </a:moveTo>
                  <a:cubicBezTo>
                    <a:pt x="1380" y="2071"/>
                    <a:pt x="667" y="1519"/>
                    <a:pt x="0" y="1"/>
                  </a:cubicBezTo>
                </a:path>
              </a:pathLst>
            </a:custGeom>
            <a:noFill/>
            <a:ln w="17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245;p78"/>
            <p:cNvSpPr/>
            <p:nvPr/>
          </p:nvSpPr>
          <p:spPr>
            <a:xfrm>
              <a:off x="7428675" y="2701665"/>
              <a:ext cx="105723" cy="80403"/>
            </a:xfrm>
            <a:custGeom>
              <a:avLst/>
              <a:gdLst/>
              <a:ahLst/>
              <a:cxnLst/>
              <a:rect l="l" t="t" r="r" b="b"/>
              <a:pathLst>
                <a:path w="2117" h="1610" fill="none" extrusionOk="0">
                  <a:moveTo>
                    <a:pt x="1" y="0"/>
                  </a:moveTo>
                  <a:cubicBezTo>
                    <a:pt x="1" y="0"/>
                    <a:pt x="1496" y="759"/>
                    <a:pt x="2117" y="1610"/>
                  </a:cubicBezTo>
                </a:path>
              </a:pathLst>
            </a:custGeom>
            <a:noFill/>
            <a:ln w="17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246;p78"/>
            <p:cNvSpPr/>
            <p:nvPr/>
          </p:nvSpPr>
          <p:spPr>
            <a:xfrm>
              <a:off x="7394267" y="2848637"/>
              <a:ext cx="114862" cy="49441"/>
            </a:xfrm>
            <a:custGeom>
              <a:avLst/>
              <a:gdLst/>
              <a:ahLst/>
              <a:cxnLst/>
              <a:rect l="l" t="t" r="r" b="b"/>
              <a:pathLst>
                <a:path w="2300" h="990" fill="none" extrusionOk="0">
                  <a:moveTo>
                    <a:pt x="2300" y="990"/>
                  </a:moveTo>
                  <a:cubicBezTo>
                    <a:pt x="2300" y="990"/>
                    <a:pt x="989" y="990"/>
                    <a:pt x="0" y="1"/>
                  </a:cubicBezTo>
                </a:path>
              </a:pathLst>
            </a:custGeom>
            <a:solidFill>
              <a:schemeClr val="accent5"/>
            </a:solidFill>
            <a:ln w="5175" cap="flat" cmpd="sng">
              <a:solidFill>
                <a:srgbClr val="47411A"/>
              </a:solidFill>
              <a:prstDash val="solid"/>
              <a:miter lim="2299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247;p78"/>
            <p:cNvSpPr/>
            <p:nvPr/>
          </p:nvSpPr>
          <p:spPr>
            <a:xfrm>
              <a:off x="7379335" y="2838150"/>
              <a:ext cx="28715" cy="26818"/>
            </a:xfrm>
            <a:custGeom>
              <a:avLst/>
              <a:gdLst/>
              <a:ahLst/>
              <a:cxnLst/>
              <a:rect l="l" t="t" r="r" b="b"/>
              <a:pathLst>
                <a:path w="575" h="537" extrusionOk="0">
                  <a:moveTo>
                    <a:pt x="273" y="0"/>
                  </a:moveTo>
                  <a:cubicBezTo>
                    <a:pt x="259" y="0"/>
                    <a:pt x="244" y="2"/>
                    <a:pt x="230" y="4"/>
                  </a:cubicBezTo>
                  <a:cubicBezTo>
                    <a:pt x="92" y="50"/>
                    <a:pt x="0" y="188"/>
                    <a:pt x="23" y="326"/>
                  </a:cubicBezTo>
                  <a:cubicBezTo>
                    <a:pt x="64" y="450"/>
                    <a:pt x="180" y="536"/>
                    <a:pt x="302" y="536"/>
                  </a:cubicBezTo>
                  <a:cubicBezTo>
                    <a:pt x="317" y="536"/>
                    <a:pt x="331" y="535"/>
                    <a:pt x="345" y="533"/>
                  </a:cubicBezTo>
                  <a:cubicBezTo>
                    <a:pt x="483" y="464"/>
                    <a:pt x="575" y="326"/>
                    <a:pt x="552" y="211"/>
                  </a:cubicBezTo>
                  <a:cubicBezTo>
                    <a:pt x="531" y="87"/>
                    <a:pt x="400" y="0"/>
                    <a:pt x="27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248;p78"/>
            <p:cNvSpPr/>
            <p:nvPr/>
          </p:nvSpPr>
          <p:spPr>
            <a:xfrm>
              <a:off x="7445905" y="2814179"/>
              <a:ext cx="114912" cy="49441"/>
            </a:xfrm>
            <a:custGeom>
              <a:avLst/>
              <a:gdLst/>
              <a:ahLst/>
              <a:cxnLst/>
              <a:rect l="l" t="t" r="r" b="b"/>
              <a:pathLst>
                <a:path w="2301" h="990" fill="none" extrusionOk="0">
                  <a:moveTo>
                    <a:pt x="2301" y="990"/>
                  </a:moveTo>
                  <a:cubicBezTo>
                    <a:pt x="2301" y="990"/>
                    <a:pt x="990" y="990"/>
                    <a:pt x="1" y="1"/>
                  </a:cubicBezTo>
                </a:path>
              </a:pathLst>
            </a:custGeom>
            <a:noFill/>
            <a:ln w="5175" cap="flat" cmpd="sng">
              <a:solidFill>
                <a:srgbClr val="47411A"/>
              </a:solidFill>
              <a:prstDash val="solid"/>
              <a:miter lim="2299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249;p78"/>
            <p:cNvSpPr/>
            <p:nvPr/>
          </p:nvSpPr>
          <p:spPr>
            <a:xfrm>
              <a:off x="7430973" y="2802543"/>
              <a:ext cx="28765" cy="26818"/>
            </a:xfrm>
            <a:custGeom>
              <a:avLst/>
              <a:gdLst/>
              <a:ahLst/>
              <a:cxnLst/>
              <a:rect l="l" t="t" r="r" b="b"/>
              <a:pathLst>
                <a:path w="576" h="537" extrusionOk="0">
                  <a:moveTo>
                    <a:pt x="274" y="0"/>
                  </a:moveTo>
                  <a:cubicBezTo>
                    <a:pt x="260" y="0"/>
                    <a:pt x="245" y="2"/>
                    <a:pt x="231" y="4"/>
                  </a:cubicBezTo>
                  <a:cubicBezTo>
                    <a:pt x="93" y="27"/>
                    <a:pt x="1" y="188"/>
                    <a:pt x="24" y="326"/>
                  </a:cubicBezTo>
                  <a:cubicBezTo>
                    <a:pt x="65" y="450"/>
                    <a:pt x="180" y="536"/>
                    <a:pt x="303" y="536"/>
                  </a:cubicBezTo>
                  <a:cubicBezTo>
                    <a:pt x="317" y="536"/>
                    <a:pt x="332" y="535"/>
                    <a:pt x="346" y="533"/>
                  </a:cubicBezTo>
                  <a:cubicBezTo>
                    <a:pt x="484" y="487"/>
                    <a:pt x="576" y="349"/>
                    <a:pt x="553" y="211"/>
                  </a:cubicBezTo>
                  <a:cubicBezTo>
                    <a:pt x="532" y="87"/>
                    <a:pt x="401" y="0"/>
                    <a:pt x="27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4250;p78"/>
            <p:cNvSpPr/>
            <p:nvPr/>
          </p:nvSpPr>
          <p:spPr>
            <a:xfrm>
              <a:off x="7529754" y="2729232"/>
              <a:ext cx="85048" cy="91890"/>
            </a:xfrm>
            <a:custGeom>
              <a:avLst/>
              <a:gdLst/>
              <a:ahLst/>
              <a:cxnLst/>
              <a:rect l="l" t="t" r="r" b="b"/>
              <a:pathLst>
                <a:path w="1703" h="1840" fill="none" extrusionOk="0">
                  <a:moveTo>
                    <a:pt x="1703" y="1840"/>
                  </a:moveTo>
                  <a:cubicBezTo>
                    <a:pt x="1703" y="1840"/>
                    <a:pt x="1266" y="621"/>
                    <a:pt x="1" y="0"/>
                  </a:cubicBezTo>
                </a:path>
              </a:pathLst>
            </a:custGeom>
            <a:noFill/>
            <a:ln w="5175" cap="flat" cmpd="sng">
              <a:solidFill>
                <a:srgbClr val="47411A"/>
              </a:solidFill>
              <a:prstDash val="solid"/>
              <a:miter lim="2299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4251;p78"/>
            <p:cNvSpPr/>
            <p:nvPr/>
          </p:nvSpPr>
          <p:spPr>
            <a:xfrm>
              <a:off x="7517119" y="2716447"/>
              <a:ext cx="28765" cy="26768"/>
            </a:xfrm>
            <a:custGeom>
              <a:avLst/>
              <a:gdLst/>
              <a:ahLst/>
              <a:cxnLst/>
              <a:rect l="l" t="t" r="r" b="b"/>
              <a:pathLst>
                <a:path w="576" h="536" extrusionOk="0">
                  <a:moveTo>
                    <a:pt x="294" y="0"/>
                  </a:moveTo>
                  <a:cubicBezTo>
                    <a:pt x="281" y="0"/>
                    <a:pt x="268" y="1"/>
                    <a:pt x="254" y="3"/>
                  </a:cubicBezTo>
                  <a:cubicBezTo>
                    <a:pt x="116" y="26"/>
                    <a:pt x="1" y="141"/>
                    <a:pt x="24" y="302"/>
                  </a:cubicBezTo>
                  <a:cubicBezTo>
                    <a:pt x="66" y="428"/>
                    <a:pt x="165" y="535"/>
                    <a:pt x="288" y="535"/>
                  </a:cubicBezTo>
                  <a:cubicBezTo>
                    <a:pt x="299" y="535"/>
                    <a:pt x="311" y="534"/>
                    <a:pt x="323" y="532"/>
                  </a:cubicBezTo>
                  <a:cubicBezTo>
                    <a:pt x="461" y="486"/>
                    <a:pt x="576" y="371"/>
                    <a:pt x="553" y="233"/>
                  </a:cubicBezTo>
                  <a:cubicBezTo>
                    <a:pt x="532" y="107"/>
                    <a:pt x="434" y="0"/>
                    <a:pt x="29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4252;p78"/>
            <p:cNvSpPr/>
            <p:nvPr/>
          </p:nvSpPr>
          <p:spPr>
            <a:xfrm>
              <a:off x="7472323" y="2748758"/>
              <a:ext cx="85048" cy="91890"/>
            </a:xfrm>
            <a:custGeom>
              <a:avLst/>
              <a:gdLst/>
              <a:ahLst/>
              <a:cxnLst/>
              <a:rect l="l" t="t" r="r" b="b"/>
              <a:pathLst>
                <a:path w="1703" h="1840" fill="none" extrusionOk="0">
                  <a:moveTo>
                    <a:pt x="1703" y="1840"/>
                  </a:moveTo>
                  <a:cubicBezTo>
                    <a:pt x="1703" y="1840"/>
                    <a:pt x="1266" y="598"/>
                    <a:pt x="1" y="0"/>
                  </a:cubicBezTo>
                </a:path>
              </a:pathLst>
            </a:custGeom>
            <a:solidFill>
              <a:schemeClr val="accent5"/>
            </a:solidFill>
            <a:ln w="5175" cap="flat" cmpd="sng">
              <a:solidFill>
                <a:srgbClr val="47411A"/>
              </a:solidFill>
              <a:prstDash val="solid"/>
              <a:miter lim="2299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4253;p78"/>
            <p:cNvSpPr/>
            <p:nvPr/>
          </p:nvSpPr>
          <p:spPr>
            <a:xfrm>
              <a:off x="7459688" y="2734825"/>
              <a:ext cx="28765" cy="26718"/>
            </a:xfrm>
            <a:custGeom>
              <a:avLst/>
              <a:gdLst/>
              <a:ahLst/>
              <a:cxnLst/>
              <a:rect l="l" t="t" r="r" b="b"/>
              <a:pathLst>
                <a:path w="576" h="535" extrusionOk="0">
                  <a:moveTo>
                    <a:pt x="295" y="0"/>
                  </a:moveTo>
                  <a:cubicBezTo>
                    <a:pt x="281" y="0"/>
                    <a:pt x="268" y="1"/>
                    <a:pt x="254" y="3"/>
                  </a:cubicBezTo>
                  <a:cubicBezTo>
                    <a:pt x="116" y="49"/>
                    <a:pt x="1" y="164"/>
                    <a:pt x="24" y="302"/>
                  </a:cubicBezTo>
                  <a:cubicBezTo>
                    <a:pt x="66" y="428"/>
                    <a:pt x="166" y="535"/>
                    <a:pt x="288" y="535"/>
                  </a:cubicBezTo>
                  <a:cubicBezTo>
                    <a:pt x="299" y="535"/>
                    <a:pt x="311" y="534"/>
                    <a:pt x="323" y="532"/>
                  </a:cubicBezTo>
                  <a:cubicBezTo>
                    <a:pt x="461" y="486"/>
                    <a:pt x="576" y="394"/>
                    <a:pt x="553" y="233"/>
                  </a:cubicBezTo>
                  <a:cubicBezTo>
                    <a:pt x="532" y="107"/>
                    <a:pt x="434" y="0"/>
                    <a:pt x="2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4254;p78"/>
            <p:cNvSpPr/>
            <p:nvPr/>
          </p:nvSpPr>
          <p:spPr>
            <a:xfrm>
              <a:off x="7466580" y="2788610"/>
              <a:ext cx="244706" cy="242708"/>
            </a:xfrm>
            <a:custGeom>
              <a:avLst/>
              <a:gdLst/>
              <a:ahLst/>
              <a:cxnLst/>
              <a:rect l="l" t="t" r="r" b="b"/>
              <a:pathLst>
                <a:path w="4900" h="4860" extrusionOk="0">
                  <a:moveTo>
                    <a:pt x="2697" y="0"/>
                  </a:moveTo>
                  <a:cubicBezTo>
                    <a:pt x="1547" y="0"/>
                    <a:pt x="300" y="283"/>
                    <a:pt x="300" y="283"/>
                  </a:cubicBezTo>
                  <a:cubicBezTo>
                    <a:pt x="1" y="2537"/>
                    <a:pt x="691" y="4147"/>
                    <a:pt x="691" y="4147"/>
                  </a:cubicBezTo>
                  <a:cubicBezTo>
                    <a:pt x="1198" y="4075"/>
                    <a:pt x="1655" y="4043"/>
                    <a:pt x="2066" y="4043"/>
                  </a:cubicBezTo>
                  <a:cubicBezTo>
                    <a:pt x="3501" y="4043"/>
                    <a:pt x="4381" y="4430"/>
                    <a:pt x="4899" y="4860"/>
                  </a:cubicBezTo>
                  <a:cubicBezTo>
                    <a:pt x="4440" y="3917"/>
                    <a:pt x="3980" y="2422"/>
                    <a:pt x="4141" y="260"/>
                  </a:cubicBezTo>
                  <a:cubicBezTo>
                    <a:pt x="3782" y="66"/>
                    <a:pt x="3251" y="0"/>
                    <a:pt x="269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4255;p78"/>
            <p:cNvSpPr/>
            <p:nvPr/>
          </p:nvSpPr>
          <p:spPr>
            <a:xfrm>
              <a:off x="7275160" y="2990815"/>
              <a:ext cx="476328" cy="167748"/>
            </a:xfrm>
            <a:custGeom>
              <a:avLst/>
              <a:gdLst/>
              <a:ahLst/>
              <a:cxnLst/>
              <a:rect l="l" t="t" r="r" b="b"/>
              <a:pathLst>
                <a:path w="9538" h="3359" extrusionOk="0">
                  <a:moveTo>
                    <a:pt x="5881" y="0"/>
                  </a:moveTo>
                  <a:cubicBezTo>
                    <a:pt x="4502" y="0"/>
                    <a:pt x="2610" y="355"/>
                    <a:pt x="16" y="1362"/>
                  </a:cubicBezTo>
                  <a:cubicBezTo>
                    <a:pt x="0" y="1362"/>
                    <a:pt x="1410" y="3358"/>
                    <a:pt x="4582" y="3358"/>
                  </a:cubicBezTo>
                  <a:cubicBezTo>
                    <a:pt x="5914" y="3358"/>
                    <a:pt x="7558" y="3006"/>
                    <a:pt x="9537" y="2006"/>
                  </a:cubicBezTo>
                  <a:cubicBezTo>
                    <a:pt x="9537" y="2006"/>
                    <a:pt x="9161" y="0"/>
                    <a:pt x="5881" y="0"/>
                  </a:cubicBezTo>
                  <a:close/>
                </a:path>
              </a:pathLst>
            </a:custGeom>
            <a:solidFill>
              <a:schemeClr val="dk2"/>
            </a:solidFill>
            <a:ln w="7475" cap="flat" cmpd="sng">
              <a:solidFill>
                <a:schemeClr val="dk2"/>
              </a:solidFill>
              <a:prstDash val="solid"/>
              <a:miter lim="2299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4256;p78"/>
            <p:cNvSpPr/>
            <p:nvPr/>
          </p:nvSpPr>
          <p:spPr>
            <a:xfrm>
              <a:off x="7592928" y="2589101"/>
              <a:ext cx="349180" cy="501947"/>
            </a:xfrm>
            <a:custGeom>
              <a:avLst/>
              <a:gdLst/>
              <a:ahLst/>
              <a:cxnLst/>
              <a:rect l="l" t="t" r="r" b="b"/>
              <a:pathLst>
                <a:path w="6992" h="10051" extrusionOk="0">
                  <a:moveTo>
                    <a:pt x="2645" y="0"/>
                  </a:moveTo>
                  <a:lnTo>
                    <a:pt x="2645" y="0"/>
                  </a:lnTo>
                  <a:cubicBezTo>
                    <a:pt x="1" y="7015"/>
                    <a:pt x="3174" y="10050"/>
                    <a:pt x="3174" y="10050"/>
                  </a:cubicBezTo>
                  <a:cubicBezTo>
                    <a:pt x="6992" y="4163"/>
                    <a:pt x="2646" y="1"/>
                    <a:pt x="264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4257;p78"/>
            <p:cNvSpPr/>
            <p:nvPr/>
          </p:nvSpPr>
          <p:spPr>
            <a:xfrm>
              <a:off x="7280554" y="2884594"/>
              <a:ext cx="222832" cy="147872"/>
            </a:xfrm>
            <a:custGeom>
              <a:avLst/>
              <a:gdLst/>
              <a:ahLst/>
              <a:cxnLst/>
              <a:rect l="l" t="t" r="r" b="b"/>
              <a:pathLst>
                <a:path w="4462" h="2961" extrusionOk="0">
                  <a:moveTo>
                    <a:pt x="2545" y="0"/>
                  </a:moveTo>
                  <a:cubicBezTo>
                    <a:pt x="1065" y="0"/>
                    <a:pt x="0" y="661"/>
                    <a:pt x="0" y="661"/>
                  </a:cubicBezTo>
                  <a:cubicBezTo>
                    <a:pt x="207" y="1834"/>
                    <a:pt x="690" y="2547"/>
                    <a:pt x="1311" y="2961"/>
                  </a:cubicBezTo>
                  <a:cubicBezTo>
                    <a:pt x="2530" y="2570"/>
                    <a:pt x="3565" y="2340"/>
                    <a:pt x="4462" y="2225"/>
                  </a:cubicBezTo>
                  <a:cubicBezTo>
                    <a:pt x="4462" y="2225"/>
                    <a:pt x="4117" y="1443"/>
                    <a:pt x="4025" y="224"/>
                  </a:cubicBezTo>
                  <a:lnTo>
                    <a:pt x="4002" y="224"/>
                  </a:lnTo>
                  <a:cubicBezTo>
                    <a:pt x="3490" y="62"/>
                    <a:pt x="2998" y="0"/>
                    <a:pt x="254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4258;p78"/>
            <p:cNvSpPr/>
            <p:nvPr/>
          </p:nvSpPr>
          <p:spPr>
            <a:xfrm>
              <a:off x="7557321" y="2610925"/>
              <a:ext cx="147073" cy="190671"/>
            </a:xfrm>
            <a:custGeom>
              <a:avLst/>
              <a:gdLst/>
              <a:ahLst/>
              <a:cxnLst/>
              <a:rect l="l" t="t" r="r" b="b"/>
              <a:pathLst>
                <a:path w="2945" h="3818" extrusionOk="0">
                  <a:moveTo>
                    <a:pt x="1266" y="0"/>
                  </a:moveTo>
                  <a:cubicBezTo>
                    <a:pt x="208" y="1449"/>
                    <a:pt x="1" y="2645"/>
                    <a:pt x="231" y="3565"/>
                  </a:cubicBezTo>
                  <a:cubicBezTo>
                    <a:pt x="426" y="3553"/>
                    <a:pt x="625" y="3546"/>
                    <a:pt x="820" y="3546"/>
                  </a:cubicBezTo>
                  <a:cubicBezTo>
                    <a:pt x="1405" y="3546"/>
                    <a:pt x="1961" y="3611"/>
                    <a:pt x="2324" y="3818"/>
                  </a:cubicBezTo>
                  <a:cubicBezTo>
                    <a:pt x="2416" y="2921"/>
                    <a:pt x="2600" y="1909"/>
                    <a:pt x="2944" y="805"/>
                  </a:cubicBezTo>
                  <a:cubicBezTo>
                    <a:pt x="2186" y="92"/>
                    <a:pt x="1266" y="0"/>
                    <a:pt x="126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4259;p78"/>
            <p:cNvSpPr/>
            <p:nvPr/>
          </p:nvSpPr>
          <p:spPr>
            <a:xfrm>
              <a:off x="7694006" y="2870461"/>
              <a:ext cx="67819" cy="203356"/>
            </a:xfrm>
            <a:custGeom>
              <a:avLst/>
              <a:gdLst/>
              <a:ahLst/>
              <a:cxnLst/>
              <a:rect l="l" t="t" r="r" b="b"/>
              <a:pathLst>
                <a:path w="1358" h="4072" fill="none" extrusionOk="0">
                  <a:moveTo>
                    <a:pt x="1357" y="4071"/>
                  </a:moveTo>
                  <a:cubicBezTo>
                    <a:pt x="1357" y="4071"/>
                    <a:pt x="0" y="2347"/>
                    <a:pt x="0" y="1"/>
                  </a:cubicBezTo>
                </a:path>
              </a:pathLst>
            </a:custGeom>
            <a:noFill/>
            <a:ln w="17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4260;p78"/>
            <p:cNvSpPr/>
            <p:nvPr/>
          </p:nvSpPr>
          <p:spPr>
            <a:xfrm>
              <a:off x="7774409" y="2692476"/>
              <a:ext cx="36806" cy="358369"/>
            </a:xfrm>
            <a:custGeom>
              <a:avLst/>
              <a:gdLst/>
              <a:ahLst/>
              <a:cxnLst/>
              <a:rect l="l" t="t" r="r" b="b"/>
              <a:pathLst>
                <a:path w="737" h="7176" fill="none" extrusionOk="0">
                  <a:moveTo>
                    <a:pt x="0" y="7176"/>
                  </a:moveTo>
                  <a:cubicBezTo>
                    <a:pt x="0" y="7176"/>
                    <a:pt x="736" y="3818"/>
                    <a:pt x="391" y="0"/>
                  </a:cubicBezTo>
                </a:path>
              </a:pathLst>
            </a:custGeom>
            <a:noFill/>
            <a:ln w="17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4261;p78"/>
            <p:cNvSpPr/>
            <p:nvPr/>
          </p:nvSpPr>
          <p:spPr>
            <a:xfrm>
              <a:off x="7725019" y="2589101"/>
              <a:ext cx="50589" cy="470934"/>
            </a:xfrm>
            <a:custGeom>
              <a:avLst/>
              <a:gdLst/>
              <a:ahLst/>
              <a:cxnLst/>
              <a:rect l="l" t="t" r="r" b="b"/>
              <a:pathLst>
                <a:path w="1013" h="9430" fill="none" extrusionOk="0">
                  <a:moveTo>
                    <a:pt x="897" y="9429"/>
                  </a:moveTo>
                  <a:cubicBezTo>
                    <a:pt x="897" y="9429"/>
                    <a:pt x="1012" y="2461"/>
                    <a:pt x="0" y="0"/>
                  </a:cubicBezTo>
                </a:path>
              </a:pathLst>
            </a:custGeom>
            <a:noFill/>
            <a:ln w="17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4262;p78"/>
            <p:cNvSpPr/>
            <p:nvPr/>
          </p:nvSpPr>
          <p:spPr>
            <a:xfrm>
              <a:off x="7708938" y="2744164"/>
              <a:ext cx="60927" cy="254994"/>
            </a:xfrm>
            <a:custGeom>
              <a:avLst/>
              <a:gdLst/>
              <a:ahLst/>
              <a:cxnLst/>
              <a:rect l="l" t="t" r="r" b="b"/>
              <a:pathLst>
                <a:path w="1220" h="5106" fill="none" extrusionOk="0">
                  <a:moveTo>
                    <a:pt x="1219" y="5106"/>
                  </a:moveTo>
                  <a:cubicBezTo>
                    <a:pt x="1219" y="5106"/>
                    <a:pt x="207" y="2438"/>
                    <a:pt x="0" y="0"/>
                  </a:cubicBezTo>
                </a:path>
              </a:pathLst>
            </a:custGeom>
            <a:noFill/>
            <a:ln w="17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4263;p78"/>
            <p:cNvSpPr/>
            <p:nvPr/>
          </p:nvSpPr>
          <p:spPr>
            <a:xfrm>
              <a:off x="7296634" y="3064576"/>
              <a:ext cx="454854" cy="36806"/>
            </a:xfrm>
            <a:custGeom>
              <a:avLst/>
              <a:gdLst/>
              <a:ahLst/>
              <a:cxnLst/>
              <a:rect l="l" t="t" r="r" b="b"/>
              <a:pathLst>
                <a:path w="9108" h="737" fill="none" extrusionOk="0">
                  <a:moveTo>
                    <a:pt x="0" y="0"/>
                  </a:moveTo>
                  <a:cubicBezTo>
                    <a:pt x="0" y="0"/>
                    <a:pt x="6739" y="736"/>
                    <a:pt x="9107" y="506"/>
                  </a:cubicBezTo>
                </a:path>
              </a:pathLst>
            </a:custGeom>
            <a:noFill/>
            <a:ln w="17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4264;p78"/>
            <p:cNvSpPr/>
            <p:nvPr/>
          </p:nvSpPr>
          <p:spPr>
            <a:xfrm>
              <a:off x="7315012" y="3088697"/>
              <a:ext cx="397423" cy="94237"/>
            </a:xfrm>
            <a:custGeom>
              <a:avLst/>
              <a:gdLst/>
              <a:ahLst/>
              <a:cxnLst/>
              <a:rect l="l" t="t" r="r" b="b"/>
              <a:pathLst>
                <a:path w="7958" h="1887" fill="none" extrusionOk="0">
                  <a:moveTo>
                    <a:pt x="0" y="0"/>
                  </a:moveTo>
                  <a:cubicBezTo>
                    <a:pt x="0" y="0"/>
                    <a:pt x="4807" y="1886"/>
                    <a:pt x="7957" y="92"/>
                  </a:cubicBezTo>
                </a:path>
              </a:pathLst>
            </a:custGeom>
            <a:noFill/>
            <a:ln w="17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4265;p78"/>
            <p:cNvSpPr/>
            <p:nvPr/>
          </p:nvSpPr>
          <p:spPr>
            <a:xfrm>
              <a:off x="7391970" y="3027820"/>
              <a:ext cx="275669" cy="62075"/>
            </a:xfrm>
            <a:custGeom>
              <a:avLst/>
              <a:gdLst/>
              <a:ahLst/>
              <a:cxnLst/>
              <a:rect l="l" t="t" r="r" b="b"/>
              <a:pathLst>
                <a:path w="5520" h="1243" fill="none" extrusionOk="0">
                  <a:moveTo>
                    <a:pt x="0" y="1"/>
                  </a:moveTo>
                  <a:cubicBezTo>
                    <a:pt x="0" y="1"/>
                    <a:pt x="4255" y="323"/>
                    <a:pt x="5520" y="1242"/>
                  </a:cubicBezTo>
                </a:path>
              </a:pathLst>
            </a:custGeom>
            <a:noFill/>
            <a:ln w="17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4266;p78"/>
            <p:cNvSpPr/>
            <p:nvPr/>
          </p:nvSpPr>
          <p:spPr>
            <a:xfrm>
              <a:off x="7505633" y="2999105"/>
              <a:ext cx="225179" cy="94237"/>
            </a:xfrm>
            <a:custGeom>
              <a:avLst/>
              <a:gdLst/>
              <a:ahLst/>
              <a:cxnLst/>
              <a:rect l="l" t="t" r="r" b="b"/>
              <a:pathLst>
                <a:path w="4509" h="1887" fill="none" extrusionOk="0">
                  <a:moveTo>
                    <a:pt x="1" y="208"/>
                  </a:moveTo>
                  <a:cubicBezTo>
                    <a:pt x="1" y="208"/>
                    <a:pt x="3060" y="1"/>
                    <a:pt x="4508" y="1886"/>
                  </a:cubicBezTo>
                </a:path>
              </a:pathLst>
            </a:custGeom>
            <a:noFill/>
            <a:ln w="17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4267;p78"/>
            <p:cNvSpPr/>
            <p:nvPr/>
          </p:nvSpPr>
          <p:spPr>
            <a:xfrm>
              <a:off x="7497593" y="2841745"/>
              <a:ext cx="195315" cy="163154"/>
            </a:xfrm>
            <a:custGeom>
              <a:avLst/>
              <a:gdLst/>
              <a:ahLst/>
              <a:cxnLst/>
              <a:rect l="l" t="t" r="r" b="b"/>
              <a:pathLst>
                <a:path w="3911" h="3267" fill="none" extrusionOk="0">
                  <a:moveTo>
                    <a:pt x="1" y="1"/>
                  </a:moveTo>
                  <a:cubicBezTo>
                    <a:pt x="1" y="1"/>
                    <a:pt x="2232" y="1312"/>
                    <a:pt x="3910" y="3267"/>
                  </a:cubicBezTo>
                </a:path>
              </a:pathLst>
            </a:custGeom>
            <a:noFill/>
            <a:ln w="17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4268;p78"/>
            <p:cNvSpPr/>
            <p:nvPr/>
          </p:nvSpPr>
          <p:spPr>
            <a:xfrm>
              <a:off x="7492998" y="2884244"/>
              <a:ext cx="110317" cy="91940"/>
            </a:xfrm>
            <a:custGeom>
              <a:avLst/>
              <a:gdLst/>
              <a:ahLst/>
              <a:cxnLst/>
              <a:rect l="l" t="t" r="r" b="b"/>
              <a:pathLst>
                <a:path w="2209" h="1841" fill="none" extrusionOk="0">
                  <a:moveTo>
                    <a:pt x="1" y="1"/>
                  </a:moveTo>
                  <a:cubicBezTo>
                    <a:pt x="1" y="1"/>
                    <a:pt x="967" y="1105"/>
                    <a:pt x="2209" y="1841"/>
                  </a:cubicBezTo>
                </a:path>
              </a:pathLst>
            </a:custGeom>
            <a:noFill/>
            <a:ln w="17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4269;p78"/>
            <p:cNvSpPr/>
            <p:nvPr/>
          </p:nvSpPr>
          <p:spPr>
            <a:xfrm>
              <a:off x="7501038" y="2940526"/>
              <a:ext cx="40252" cy="29914"/>
            </a:xfrm>
            <a:custGeom>
              <a:avLst/>
              <a:gdLst/>
              <a:ahLst/>
              <a:cxnLst/>
              <a:rect l="l" t="t" r="r" b="b"/>
              <a:pathLst>
                <a:path w="806" h="599" fill="none" extrusionOk="0">
                  <a:moveTo>
                    <a:pt x="1" y="1"/>
                  </a:moveTo>
                  <a:cubicBezTo>
                    <a:pt x="1" y="1"/>
                    <a:pt x="461" y="461"/>
                    <a:pt x="806" y="599"/>
                  </a:cubicBezTo>
                </a:path>
              </a:pathLst>
            </a:custGeom>
            <a:noFill/>
            <a:ln w="17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4270;p78"/>
            <p:cNvSpPr/>
            <p:nvPr/>
          </p:nvSpPr>
          <p:spPr>
            <a:xfrm>
              <a:off x="7524011" y="2823368"/>
              <a:ext cx="135587" cy="106872"/>
            </a:xfrm>
            <a:custGeom>
              <a:avLst/>
              <a:gdLst/>
              <a:ahLst/>
              <a:cxnLst/>
              <a:rect l="l" t="t" r="r" b="b"/>
              <a:pathLst>
                <a:path w="2715" h="2140" fill="none" extrusionOk="0">
                  <a:moveTo>
                    <a:pt x="1" y="1"/>
                  </a:moveTo>
                  <a:cubicBezTo>
                    <a:pt x="1" y="1"/>
                    <a:pt x="2071" y="1404"/>
                    <a:pt x="2715" y="2140"/>
                  </a:cubicBezTo>
                </a:path>
              </a:pathLst>
            </a:custGeom>
            <a:noFill/>
            <a:ln w="17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4271;p78"/>
            <p:cNvSpPr/>
            <p:nvPr/>
          </p:nvSpPr>
          <p:spPr>
            <a:xfrm>
              <a:off x="7572253" y="2809584"/>
              <a:ext cx="89642" cy="65521"/>
            </a:xfrm>
            <a:custGeom>
              <a:avLst/>
              <a:gdLst/>
              <a:ahLst/>
              <a:cxnLst/>
              <a:rect l="l" t="t" r="r" b="b"/>
              <a:pathLst>
                <a:path w="1795" h="1312" fill="none" extrusionOk="0">
                  <a:moveTo>
                    <a:pt x="1" y="1"/>
                  </a:moveTo>
                  <a:cubicBezTo>
                    <a:pt x="1" y="1"/>
                    <a:pt x="1381" y="691"/>
                    <a:pt x="1795" y="1312"/>
                  </a:cubicBezTo>
                </a:path>
              </a:pathLst>
            </a:custGeom>
            <a:noFill/>
            <a:ln w="17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4272;p78"/>
            <p:cNvSpPr/>
            <p:nvPr/>
          </p:nvSpPr>
          <p:spPr>
            <a:xfrm>
              <a:off x="7280554" y="2917554"/>
              <a:ext cx="212495" cy="47143"/>
            </a:xfrm>
            <a:custGeom>
              <a:avLst/>
              <a:gdLst/>
              <a:ahLst/>
              <a:cxnLst/>
              <a:rect l="l" t="t" r="r" b="b"/>
              <a:pathLst>
                <a:path w="4255" h="944" fill="none" extrusionOk="0">
                  <a:moveTo>
                    <a:pt x="0" y="1"/>
                  </a:moveTo>
                  <a:cubicBezTo>
                    <a:pt x="0" y="1"/>
                    <a:pt x="2737" y="783"/>
                    <a:pt x="4255" y="944"/>
                  </a:cubicBezTo>
                </a:path>
              </a:pathLst>
            </a:custGeom>
            <a:noFill/>
            <a:ln w="17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4273;p78"/>
            <p:cNvSpPr/>
            <p:nvPr/>
          </p:nvSpPr>
          <p:spPr>
            <a:xfrm>
              <a:off x="7331093" y="2895730"/>
              <a:ext cx="152766" cy="33360"/>
            </a:xfrm>
            <a:custGeom>
              <a:avLst/>
              <a:gdLst/>
              <a:ahLst/>
              <a:cxnLst/>
              <a:rect l="l" t="t" r="r" b="b"/>
              <a:pathLst>
                <a:path w="3059" h="668" fill="none" extrusionOk="0">
                  <a:moveTo>
                    <a:pt x="0" y="1"/>
                  </a:moveTo>
                  <a:cubicBezTo>
                    <a:pt x="0" y="1"/>
                    <a:pt x="1978" y="346"/>
                    <a:pt x="3059" y="668"/>
                  </a:cubicBezTo>
                </a:path>
              </a:pathLst>
            </a:custGeom>
            <a:noFill/>
            <a:ln w="17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4274;p78"/>
            <p:cNvSpPr/>
            <p:nvPr/>
          </p:nvSpPr>
          <p:spPr>
            <a:xfrm>
              <a:off x="7286297" y="2943972"/>
              <a:ext cx="217089" cy="49441"/>
            </a:xfrm>
            <a:custGeom>
              <a:avLst/>
              <a:gdLst/>
              <a:ahLst/>
              <a:cxnLst/>
              <a:rect l="l" t="t" r="r" b="b"/>
              <a:pathLst>
                <a:path w="4347" h="990" fill="none" extrusionOk="0">
                  <a:moveTo>
                    <a:pt x="0" y="1"/>
                  </a:moveTo>
                  <a:cubicBezTo>
                    <a:pt x="0" y="1"/>
                    <a:pt x="2438" y="967"/>
                    <a:pt x="4347" y="990"/>
                  </a:cubicBezTo>
                </a:path>
              </a:pathLst>
            </a:custGeom>
            <a:noFill/>
            <a:ln w="17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4275;p78"/>
            <p:cNvSpPr/>
            <p:nvPr/>
          </p:nvSpPr>
          <p:spPr>
            <a:xfrm>
              <a:off x="7294337" y="2970390"/>
              <a:ext cx="114862" cy="43697"/>
            </a:xfrm>
            <a:custGeom>
              <a:avLst/>
              <a:gdLst/>
              <a:ahLst/>
              <a:cxnLst/>
              <a:rect l="l" t="t" r="r" b="b"/>
              <a:pathLst>
                <a:path w="2300" h="875" fill="none" extrusionOk="0">
                  <a:moveTo>
                    <a:pt x="0" y="1"/>
                  </a:moveTo>
                  <a:cubicBezTo>
                    <a:pt x="0" y="1"/>
                    <a:pt x="1380" y="783"/>
                    <a:pt x="2300" y="875"/>
                  </a:cubicBezTo>
                </a:path>
              </a:pathLst>
            </a:custGeom>
            <a:noFill/>
            <a:ln w="17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4276;p78"/>
            <p:cNvSpPr/>
            <p:nvPr/>
          </p:nvSpPr>
          <p:spPr>
            <a:xfrm>
              <a:off x="7633129" y="2615519"/>
              <a:ext cx="11536" cy="175739"/>
            </a:xfrm>
            <a:custGeom>
              <a:avLst/>
              <a:gdLst/>
              <a:ahLst/>
              <a:cxnLst/>
              <a:rect l="l" t="t" r="r" b="b"/>
              <a:pathLst>
                <a:path w="231" h="3519" fill="none" extrusionOk="0">
                  <a:moveTo>
                    <a:pt x="1" y="3519"/>
                  </a:moveTo>
                  <a:cubicBezTo>
                    <a:pt x="1" y="3519"/>
                    <a:pt x="231" y="1196"/>
                    <a:pt x="162" y="0"/>
                  </a:cubicBezTo>
                </a:path>
              </a:pathLst>
            </a:custGeom>
            <a:noFill/>
            <a:ln w="17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4277;p78"/>
            <p:cNvSpPr/>
            <p:nvPr/>
          </p:nvSpPr>
          <p:spPr>
            <a:xfrm>
              <a:off x="7596374" y="2636194"/>
              <a:ext cx="6942" cy="108020"/>
            </a:xfrm>
            <a:custGeom>
              <a:avLst/>
              <a:gdLst/>
              <a:ahLst/>
              <a:cxnLst/>
              <a:rect l="l" t="t" r="r" b="b"/>
              <a:pathLst>
                <a:path w="139" h="2163" fill="none" extrusionOk="0">
                  <a:moveTo>
                    <a:pt x="47" y="2162"/>
                  </a:moveTo>
                  <a:cubicBezTo>
                    <a:pt x="47" y="2162"/>
                    <a:pt x="1" y="1173"/>
                    <a:pt x="139" y="0"/>
                  </a:cubicBezTo>
                </a:path>
              </a:pathLst>
            </a:custGeom>
            <a:noFill/>
            <a:ln w="17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4278;p78"/>
            <p:cNvSpPr/>
            <p:nvPr/>
          </p:nvSpPr>
          <p:spPr>
            <a:xfrm>
              <a:off x="7580293" y="2682139"/>
              <a:ext cx="6942" cy="107970"/>
            </a:xfrm>
            <a:custGeom>
              <a:avLst/>
              <a:gdLst/>
              <a:ahLst/>
              <a:cxnLst/>
              <a:rect l="l" t="t" r="r" b="b"/>
              <a:pathLst>
                <a:path w="139" h="2162" fill="none" extrusionOk="0">
                  <a:moveTo>
                    <a:pt x="139" y="2162"/>
                  </a:moveTo>
                  <a:cubicBezTo>
                    <a:pt x="139" y="2162"/>
                    <a:pt x="1" y="1518"/>
                    <a:pt x="24" y="0"/>
                  </a:cubicBezTo>
                </a:path>
              </a:pathLst>
            </a:custGeom>
            <a:noFill/>
            <a:ln w="17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4279;p78"/>
            <p:cNvSpPr/>
            <p:nvPr/>
          </p:nvSpPr>
          <p:spPr>
            <a:xfrm>
              <a:off x="7656102" y="2620114"/>
              <a:ext cx="17279" cy="175739"/>
            </a:xfrm>
            <a:custGeom>
              <a:avLst/>
              <a:gdLst/>
              <a:ahLst/>
              <a:cxnLst/>
              <a:rect l="l" t="t" r="r" b="b"/>
              <a:pathLst>
                <a:path w="346" h="3519" fill="none" extrusionOk="0">
                  <a:moveTo>
                    <a:pt x="93" y="3519"/>
                  </a:moveTo>
                  <a:cubicBezTo>
                    <a:pt x="93" y="3519"/>
                    <a:pt x="346" y="1150"/>
                    <a:pt x="1" y="0"/>
                  </a:cubicBezTo>
                </a:path>
              </a:pathLst>
            </a:custGeom>
            <a:noFill/>
            <a:ln w="17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4280;p78"/>
            <p:cNvSpPr/>
            <p:nvPr/>
          </p:nvSpPr>
          <p:spPr>
            <a:xfrm>
              <a:off x="7673331" y="2630451"/>
              <a:ext cx="9239" cy="71264"/>
            </a:xfrm>
            <a:custGeom>
              <a:avLst/>
              <a:gdLst/>
              <a:ahLst/>
              <a:cxnLst/>
              <a:rect l="l" t="t" r="r" b="b"/>
              <a:pathLst>
                <a:path w="185" h="1427" fill="none" extrusionOk="0">
                  <a:moveTo>
                    <a:pt x="185" y="1426"/>
                  </a:moveTo>
                  <a:cubicBezTo>
                    <a:pt x="185" y="1426"/>
                    <a:pt x="185" y="368"/>
                    <a:pt x="1" y="0"/>
                  </a:cubicBezTo>
                </a:path>
              </a:pathLst>
            </a:custGeom>
            <a:noFill/>
            <a:ln w="17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4281;p78"/>
            <p:cNvSpPr/>
            <p:nvPr/>
          </p:nvSpPr>
          <p:spPr>
            <a:xfrm>
              <a:off x="7569955" y="2784315"/>
              <a:ext cx="485866" cy="542199"/>
            </a:xfrm>
            <a:custGeom>
              <a:avLst/>
              <a:gdLst/>
              <a:ahLst/>
              <a:cxnLst/>
              <a:rect l="l" t="t" r="r" b="b"/>
              <a:pathLst>
                <a:path w="9729" h="10857" extrusionOk="0">
                  <a:moveTo>
                    <a:pt x="6992" y="1"/>
                  </a:moveTo>
                  <a:cubicBezTo>
                    <a:pt x="5106" y="553"/>
                    <a:pt x="3680" y="1289"/>
                    <a:pt x="2691" y="2117"/>
                  </a:cubicBezTo>
                  <a:cubicBezTo>
                    <a:pt x="2645" y="2163"/>
                    <a:pt x="2622" y="2163"/>
                    <a:pt x="2622" y="2186"/>
                  </a:cubicBezTo>
                  <a:lnTo>
                    <a:pt x="2622" y="2186"/>
                  </a:lnTo>
                  <a:cubicBezTo>
                    <a:pt x="300" y="4187"/>
                    <a:pt x="1" y="6762"/>
                    <a:pt x="185" y="8556"/>
                  </a:cubicBezTo>
                  <a:cubicBezTo>
                    <a:pt x="162" y="9016"/>
                    <a:pt x="277" y="9706"/>
                    <a:pt x="645" y="10695"/>
                  </a:cubicBezTo>
                  <a:cubicBezTo>
                    <a:pt x="668" y="10810"/>
                    <a:pt x="691" y="10856"/>
                    <a:pt x="691" y="10856"/>
                  </a:cubicBezTo>
                  <a:cubicBezTo>
                    <a:pt x="9729" y="10695"/>
                    <a:pt x="6992" y="1"/>
                    <a:pt x="699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4282;p78"/>
            <p:cNvSpPr/>
            <p:nvPr/>
          </p:nvSpPr>
          <p:spPr>
            <a:xfrm>
              <a:off x="6938266" y="3085401"/>
              <a:ext cx="1423090" cy="1188722"/>
            </a:xfrm>
            <a:custGeom>
              <a:avLst/>
              <a:gdLst/>
              <a:ahLst/>
              <a:cxnLst/>
              <a:rect l="l" t="t" r="r" b="b"/>
              <a:pathLst>
                <a:path w="28496" h="23803" extrusionOk="0">
                  <a:moveTo>
                    <a:pt x="14849" y="0"/>
                  </a:moveTo>
                  <a:cubicBezTo>
                    <a:pt x="14732" y="0"/>
                    <a:pt x="14612" y="14"/>
                    <a:pt x="14490" y="43"/>
                  </a:cubicBezTo>
                  <a:cubicBezTo>
                    <a:pt x="12765" y="434"/>
                    <a:pt x="12857" y="1446"/>
                    <a:pt x="12857" y="1446"/>
                  </a:cubicBezTo>
                  <a:cubicBezTo>
                    <a:pt x="12857" y="1446"/>
                    <a:pt x="11609" y="827"/>
                    <a:pt x="10266" y="827"/>
                  </a:cubicBezTo>
                  <a:cubicBezTo>
                    <a:pt x="9522" y="827"/>
                    <a:pt x="8749" y="1017"/>
                    <a:pt x="8142" y="1607"/>
                  </a:cubicBezTo>
                  <a:cubicBezTo>
                    <a:pt x="6440" y="3286"/>
                    <a:pt x="6486" y="4229"/>
                    <a:pt x="6486" y="4229"/>
                  </a:cubicBezTo>
                  <a:cubicBezTo>
                    <a:pt x="6486" y="4229"/>
                    <a:pt x="2830" y="5517"/>
                    <a:pt x="4646" y="8484"/>
                  </a:cubicBezTo>
                  <a:cubicBezTo>
                    <a:pt x="4646" y="8484"/>
                    <a:pt x="1" y="10278"/>
                    <a:pt x="3979" y="13543"/>
                  </a:cubicBezTo>
                  <a:cubicBezTo>
                    <a:pt x="3979" y="13543"/>
                    <a:pt x="1841" y="18626"/>
                    <a:pt x="6624" y="19707"/>
                  </a:cubicBezTo>
                  <a:cubicBezTo>
                    <a:pt x="6624" y="19707"/>
                    <a:pt x="7579" y="22335"/>
                    <a:pt x="9787" y="22335"/>
                  </a:cubicBezTo>
                  <a:cubicBezTo>
                    <a:pt x="10167" y="22335"/>
                    <a:pt x="10584" y="22258"/>
                    <a:pt x="11040" y="22075"/>
                  </a:cubicBezTo>
                  <a:cubicBezTo>
                    <a:pt x="11040" y="22075"/>
                    <a:pt x="12032" y="23802"/>
                    <a:pt x="13949" y="23802"/>
                  </a:cubicBezTo>
                  <a:cubicBezTo>
                    <a:pt x="14593" y="23802"/>
                    <a:pt x="15342" y="23608"/>
                    <a:pt x="16191" y="23087"/>
                  </a:cubicBezTo>
                  <a:cubicBezTo>
                    <a:pt x="16191" y="23087"/>
                    <a:pt x="16934" y="23263"/>
                    <a:pt x="17930" y="23263"/>
                  </a:cubicBezTo>
                  <a:cubicBezTo>
                    <a:pt x="19581" y="23263"/>
                    <a:pt x="21928" y="22780"/>
                    <a:pt x="22746" y="20213"/>
                  </a:cubicBezTo>
                  <a:cubicBezTo>
                    <a:pt x="22746" y="20213"/>
                    <a:pt x="26426" y="18810"/>
                    <a:pt x="24425" y="15268"/>
                  </a:cubicBezTo>
                  <a:cubicBezTo>
                    <a:pt x="24425" y="15268"/>
                    <a:pt x="27943" y="13267"/>
                    <a:pt x="25299" y="10645"/>
                  </a:cubicBezTo>
                  <a:cubicBezTo>
                    <a:pt x="25276" y="10600"/>
                    <a:pt x="28495" y="5747"/>
                    <a:pt x="21849" y="3861"/>
                  </a:cubicBezTo>
                  <a:cubicBezTo>
                    <a:pt x="21849" y="3861"/>
                    <a:pt x="21712" y="1032"/>
                    <a:pt x="20007" y="1032"/>
                  </a:cubicBezTo>
                  <a:cubicBezTo>
                    <a:pt x="20000" y="1032"/>
                    <a:pt x="19993" y="1032"/>
                    <a:pt x="19986" y="1032"/>
                  </a:cubicBezTo>
                  <a:cubicBezTo>
                    <a:pt x="18284" y="1078"/>
                    <a:pt x="17456" y="2343"/>
                    <a:pt x="17456" y="2343"/>
                  </a:cubicBezTo>
                  <a:cubicBezTo>
                    <a:pt x="17456" y="2343"/>
                    <a:pt x="16384" y="0"/>
                    <a:pt x="1484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4283;p78"/>
            <p:cNvSpPr/>
            <p:nvPr/>
          </p:nvSpPr>
          <p:spPr>
            <a:xfrm>
              <a:off x="7671034" y="3648919"/>
              <a:ext cx="536056" cy="121654"/>
            </a:xfrm>
            <a:custGeom>
              <a:avLst/>
              <a:gdLst/>
              <a:ahLst/>
              <a:cxnLst/>
              <a:rect l="l" t="t" r="r" b="b"/>
              <a:pathLst>
                <a:path w="10734" h="2436" extrusionOk="0">
                  <a:moveTo>
                    <a:pt x="6976" y="0"/>
                  </a:moveTo>
                  <a:cubicBezTo>
                    <a:pt x="5400" y="0"/>
                    <a:pt x="3166" y="172"/>
                    <a:pt x="1" y="626"/>
                  </a:cubicBezTo>
                  <a:cubicBezTo>
                    <a:pt x="1" y="626"/>
                    <a:pt x="5427" y="2435"/>
                    <a:pt x="8557" y="2435"/>
                  </a:cubicBezTo>
                  <a:cubicBezTo>
                    <a:pt x="9807" y="2435"/>
                    <a:pt x="10691" y="2147"/>
                    <a:pt x="10718" y="1339"/>
                  </a:cubicBezTo>
                  <a:cubicBezTo>
                    <a:pt x="10733" y="862"/>
                    <a:pt x="10508" y="0"/>
                    <a:pt x="6976" y="0"/>
                  </a:cubicBezTo>
                  <a:close/>
                </a:path>
              </a:pathLst>
            </a:custGeom>
            <a:solidFill>
              <a:schemeClr val="lt2"/>
            </a:solidFill>
            <a:ln w="7475" cap="flat" cmpd="sng">
              <a:solidFill>
                <a:schemeClr val="lt2"/>
              </a:solidFill>
              <a:prstDash val="solid"/>
              <a:miter lim="2299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4284;p78"/>
            <p:cNvSpPr/>
            <p:nvPr/>
          </p:nvSpPr>
          <p:spPr>
            <a:xfrm>
              <a:off x="7672182" y="3475079"/>
              <a:ext cx="560527" cy="201708"/>
            </a:xfrm>
            <a:custGeom>
              <a:avLst/>
              <a:gdLst/>
              <a:ahLst/>
              <a:cxnLst/>
              <a:rect l="l" t="t" r="r" b="b"/>
              <a:pathLst>
                <a:path w="11224" h="4039" extrusionOk="0">
                  <a:moveTo>
                    <a:pt x="9138" y="1"/>
                  </a:moveTo>
                  <a:cubicBezTo>
                    <a:pt x="7955" y="1"/>
                    <a:pt x="5449" y="817"/>
                    <a:pt x="1" y="4038"/>
                  </a:cubicBezTo>
                  <a:cubicBezTo>
                    <a:pt x="24" y="4038"/>
                    <a:pt x="11224" y="3233"/>
                    <a:pt x="10212" y="589"/>
                  </a:cubicBezTo>
                  <a:cubicBezTo>
                    <a:pt x="10113" y="337"/>
                    <a:pt x="9898" y="1"/>
                    <a:pt x="9138" y="1"/>
                  </a:cubicBezTo>
                  <a:close/>
                </a:path>
              </a:pathLst>
            </a:custGeom>
            <a:solidFill>
              <a:schemeClr val="lt2"/>
            </a:solidFill>
            <a:ln w="7475" cap="flat" cmpd="sng">
              <a:solidFill>
                <a:schemeClr val="lt2"/>
              </a:solidFill>
              <a:prstDash val="solid"/>
              <a:miter lim="2299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4285;p78"/>
            <p:cNvSpPr/>
            <p:nvPr/>
          </p:nvSpPr>
          <p:spPr>
            <a:xfrm>
              <a:off x="7677926" y="3356473"/>
              <a:ext cx="525818" cy="320315"/>
            </a:xfrm>
            <a:custGeom>
              <a:avLst/>
              <a:gdLst/>
              <a:ahLst/>
              <a:cxnLst/>
              <a:rect l="l" t="t" r="r" b="b"/>
              <a:pathLst>
                <a:path w="10529" h="6414" extrusionOk="0">
                  <a:moveTo>
                    <a:pt x="8163" y="1"/>
                  </a:moveTo>
                  <a:cubicBezTo>
                    <a:pt x="7198" y="1"/>
                    <a:pt x="5048" y="1122"/>
                    <a:pt x="1" y="6413"/>
                  </a:cubicBezTo>
                  <a:lnTo>
                    <a:pt x="1" y="6413"/>
                  </a:lnTo>
                  <a:cubicBezTo>
                    <a:pt x="46" y="6389"/>
                    <a:pt x="10528" y="2611"/>
                    <a:pt x="8878" y="365"/>
                  </a:cubicBezTo>
                  <a:cubicBezTo>
                    <a:pt x="8763" y="196"/>
                    <a:pt x="8566" y="1"/>
                    <a:pt x="8163" y="1"/>
                  </a:cubicBezTo>
                  <a:close/>
                  <a:moveTo>
                    <a:pt x="1" y="6413"/>
                  </a:moveTo>
                  <a:cubicBezTo>
                    <a:pt x="0" y="6413"/>
                    <a:pt x="0" y="6413"/>
                    <a:pt x="1" y="6413"/>
                  </a:cubicBezTo>
                  <a:cubicBezTo>
                    <a:pt x="1" y="6413"/>
                    <a:pt x="1" y="6413"/>
                    <a:pt x="1" y="6413"/>
                  </a:cubicBezTo>
                  <a:close/>
                </a:path>
              </a:pathLst>
            </a:custGeom>
            <a:solidFill>
              <a:schemeClr val="lt2"/>
            </a:solidFill>
            <a:ln w="7475" cap="flat" cmpd="sng">
              <a:solidFill>
                <a:schemeClr val="lt2"/>
              </a:solidFill>
              <a:prstDash val="solid"/>
              <a:miter lim="2299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4286;p78"/>
            <p:cNvSpPr/>
            <p:nvPr/>
          </p:nvSpPr>
          <p:spPr>
            <a:xfrm>
              <a:off x="7677926" y="3216442"/>
              <a:ext cx="414452" cy="456901"/>
            </a:xfrm>
            <a:custGeom>
              <a:avLst/>
              <a:gdLst/>
              <a:ahLst/>
              <a:cxnLst/>
              <a:rect l="l" t="t" r="r" b="b"/>
              <a:pathLst>
                <a:path w="8299" h="9149" extrusionOk="0">
                  <a:moveTo>
                    <a:pt x="5456" y="1"/>
                  </a:moveTo>
                  <a:cubicBezTo>
                    <a:pt x="4654" y="1"/>
                    <a:pt x="3077" y="1269"/>
                    <a:pt x="1" y="9148"/>
                  </a:cubicBezTo>
                  <a:lnTo>
                    <a:pt x="1" y="9148"/>
                  </a:lnTo>
                  <a:cubicBezTo>
                    <a:pt x="28" y="9101"/>
                    <a:pt x="8299" y="1626"/>
                    <a:pt x="5888" y="133"/>
                  </a:cubicBezTo>
                  <a:cubicBezTo>
                    <a:pt x="5778" y="65"/>
                    <a:pt x="5636" y="1"/>
                    <a:pt x="5456" y="1"/>
                  </a:cubicBezTo>
                  <a:close/>
                  <a:moveTo>
                    <a:pt x="1" y="9148"/>
                  </a:moveTo>
                  <a:cubicBezTo>
                    <a:pt x="1" y="9148"/>
                    <a:pt x="1" y="9148"/>
                    <a:pt x="1" y="9148"/>
                  </a:cubicBezTo>
                  <a:cubicBezTo>
                    <a:pt x="1" y="9148"/>
                    <a:pt x="1" y="9148"/>
                    <a:pt x="1" y="9148"/>
                  </a:cubicBezTo>
                  <a:close/>
                </a:path>
              </a:pathLst>
            </a:custGeom>
            <a:solidFill>
              <a:schemeClr val="lt2"/>
            </a:solidFill>
            <a:ln w="7475" cap="flat" cmpd="sng">
              <a:solidFill>
                <a:schemeClr val="lt2"/>
              </a:solidFill>
              <a:prstDash val="solid"/>
              <a:miter lim="2299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4287;p78"/>
            <p:cNvSpPr/>
            <p:nvPr/>
          </p:nvSpPr>
          <p:spPr>
            <a:xfrm>
              <a:off x="7130434" y="3605521"/>
              <a:ext cx="536056" cy="121254"/>
            </a:xfrm>
            <a:custGeom>
              <a:avLst/>
              <a:gdLst/>
              <a:ahLst/>
              <a:cxnLst/>
              <a:rect l="l" t="t" r="r" b="b"/>
              <a:pathLst>
                <a:path w="10734" h="2428" extrusionOk="0">
                  <a:moveTo>
                    <a:pt x="2155" y="0"/>
                  </a:moveTo>
                  <a:cubicBezTo>
                    <a:pt x="917" y="0"/>
                    <a:pt x="43" y="285"/>
                    <a:pt x="16" y="1081"/>
                  </a:cubicBezTo>
                  <a:cubicBezTo>
                    <a:pt x="0" y="1561"/>
                    <a:pt x="229" y="2428"/>
                    <a:pt x="3805" y="2428"/>
                  </a:cubicBezTo>
                  <a:cubicBezTo>
                    <a:pt x="5378" y="2428"/>
                    <a:pt x="7600" y="2260"/>
                    <a:pt x="10734" y="1817"/>
                  </a:cubicBezTo>
                  <a:cubicBezTo>
                    <a:pt x="10734" y="1817"/>
                    <a:pt x="5282" y="0"/>
                    <a:pt x="2155" y="0"/>
                  </a:cubicBezTo>
                  <a:close/>
                </a:path>
              </a:pathLst>
            </a:custGeom>
            <a:solidFill>
              <a:schemeClr val="lt2"/>
            </a:solidFill>
            <a:ln w="7475" cap="flat" cmpd="sng">
              <a:solidFill>
                <a:schemeClr val="lt2"/>
              </a:solidFill>
              <a:prstDash val="solid"/>
              <a:miter lim="2299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4288;p78"/>
            <p:cNvSpPr/>
            <p:nvPr/>
          </p:nvSpPr>
          <p:spPr>
            <a:xfrm>
              <a:off x="7104815" y="3698559"/>
              <a:ext cx="560527" cy="202157"/>
            </a:xfrm>
            <a:custGeom>
              <a:avLst/>
              <a:gdLst/>
              <a:ahLst/>
              <a:cxnLst/>
              <a:rect l="l" t="t" r="r" b="b"/>
              <a:pathLst>
                <a:path w="11224" h="4048" extrusionOk="0">
                  <a:moveTo>
                    <a:pt x="11224" y="0"/>
                  </a:moveTo>
                  <a:cubicBezTo>
                    <a:pt x="11201" y="0"/>
                    <a:pt x="1" y="805"/>
                    <a:pt x="1012" y="3450"/>
                  </a:cubicBezTo>
                  <a:cubicBezTo>
                    <a:pt x="1111" y="3710"/>
                    <a:pt x="1326" y="4048"/>
                    <a:pt x="2083" y="4048"/>
                  </a:cubicBezTo>
                  <a:cubicBezTo>
                    <a:pt x="3265" y="4048"/>
                    <a:pt x="5770" y="3225"/>
                    <a:pt x="11224" y="0"/>
                  </a:cubicBezTo>
                  <a:close/>
                </a:path>
              </a:pathLst>
            </a:custGeom>
            <a:solidFill>
              <a:schemeClr val="lt2"/>
            </a:solidFill>
            <a:ln w="7475" cap="flat" cmpd="sng">
              <a:solidFill>
                <a:schemeClr val="lt2"/>
              </a:solidFill>
              <a:prstDash val="solid"/>
              <a:miter lim="2299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4289;p78"/>
            <p:cNvSpPr/>
            <p:nvPr/>
          </p:nvSpPr>
          <p:spPr>
            <a:xfrm>
              <a:off x="7133531" y="3698559"/>
              <a:ext cx="526068" cy="321214"/>
            </a:xfrm>
            <a:custGeom>
              <a:avLst/>
              <a:gdLst/>
              <a:ahLst/>
              <a:cxnLst/>
              <a:rect l="l" t="t" r="r" b="b"/>
              <a:pathLst>
                <a:path w="10534" h="6432" extrusionOk="0">
                  <a:moveTo>
                    <a:pt x="10534" y="0"/>
                  </a:moveTo>
                  <a:cubicBezTo>
                    <a:pt x="10533" y="1"/>
                    <a:pt x="1" y="3795"/>
                    <a:pt x="1656" y="6072"/>
                  </a:cubicBezTo>
                  <a:cubicBezTo>
                    <a:pt x="1771" y="6240"/>
                    <a:pt x="1965" y="6431"/>
                    <a:pt x="2362" y="6431"/>
                  </a:cubicBezTo>
                  <a:cubicBezTo>
                    <a:pt x="3323" y="6431"/>
                    <a:pt x="5471" y="5307"/>
                    <a:pt x="10534" y="0"/>
                  </a:cubicBezTo>
                  <a:close/>
                </a:path>
              </a:pathLst>
            </a:custGeom>
            <a:solidFill>
              <a:schemeClr val="lt2"/>
            </a:solidFill>
            <a:ln w="7475" cap="flat" cmpd="sng">
              <a:solidFill>
                <a:schemeClr val="lt2"/>
              </a:solidFill>
              <a:prstDash val="solid"/>
              <a:miter lim="2299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4290;p78"/>
            <p:cNvSpPr/>
            <p:nvPr/>
          </p:nvSpPr>
          <p:spPr>
            <a:xfrm>
              <a:off x="7244947" y="3703153"/>
              <a:ext cx="414652" cy="455852"/>
            </a:xfrm>
            <a:custGeom>
              <a:avLst/>
              <a:gdLst/>
              <a:ahLst/>
              <a:cxnLst/>
              <a:rect l="l" t="t" r="r" b="b"/>
              <a:pathLst>
                <a:path w="8303" h="9128" extrusionOk="0">
                  <a:moveTo>
                    <a:pt x="8303" y="0"/>
                  </a:moveTo>
                  <a:cubicBezTo>
                    <a:pt x="8302" y="1"/>
                    <a:pt x="0" y="7498"/>
                    <a:pt x="2415" y="8993"/>
                  </a:cubicBezTo>
                  <a:cubicBezTo>
                    <a:pt x="2526" y="9061"/>
                    <a:pt x="2669" y="9127"/>
                    <a:pt x="2853" y="9127"/>
                  </a:cubicBezTo>
                  <a:cubicBezTo>
                    <a:pt x="3656" y="9127"/>
                    <a:pt x="5233" y="7862"/>
                    <a:pt x="8303" y="0"/>
                  </a:cubicBezTo>
                  <a:close/>
                </a:path>
              </a:pathLst>
            </a:custGeom>
            <a:solidFill>
              <a:schemeClr val="lt2"/>
            </a:solidFill>
            <a:ln w="7475" cap="flat" cmpd="sng">
              <a:solidFill>
                <a:schemeClr val="lt2"/>
              </a:solidFill>
              <a:prstDash val="solid"/>
              <a:miter lim="2299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4291;p78"/>
            <p:cNvSpPr/>
            <p:nvPr/>
          </p:nvSpPr>
          <p:spPr>
            <a:xfrm>
              <a:off x="7589582" y="3150572"/>
              <a:ext cx="248052" cy="535407"/>
            </a:xfrm>
            <a:custGeom>
              <a:avLst/>
              <a:gdLst/>
              <a:ahLst/>
              <a:cxnLst/>
              <a:rect l="l" t="t" r="r" b="b"/>
              <a:pathLst>
                <a:path w="4967" h="10721" extrusionOk="0">
                  <a:moveTo>
                    <a:pt x="2067" y="1"/>
                  </a:moveTo>
                  <a:cubicBezTo>
                    <a:pt x="1353" y="1"/>
                    <a:pt x="1" y="799"/>
                    <a:pt x="1425" y="10720"/>
                  </a:cubicBezTo>
                  <a:cubicBezTo>
                    <a:pt x="1425" y="10720"/>
                    <a:pt x="4966" y="72"/>
                    <a:pt x="2137" y="3"/>
                  </a:cubicBezTo>
                  <a:cubicBezTo>
                    <a:pt x="2115" y="2"/>
                    <a:pt x="2091" y="1"/>
                    <a:pt x="2067" y="1"/>
                  </a:cubicBezTo>
                  <a:close/>
                </a:path>
              </a:pathLst>
            </a:custGeom>
            <a:solidFill>
              <a:schemeClr val="lt2"/>
            </a:solidFill>
            <a:ln w="7475" cap="flat" cmpd="sng">
              <a:solidFill>
                <a:schemeClr val="lt2"/>
              </a:solidFill>
              <a:prstDash val="solid"/>
              <a:miter lim="2299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4292;p78"/>
            <p:cNvSpPr/>
            <p:nvPr/>
          </p:nvSpPr>
          <p:spPr>
            <a:xfrm>
              <a:off x="7394267" y="3171596"/>
              <a:ext cx="264183" cy="513233"/>
            </a:xfrm>
            <a:custGeom>
              <a:avLst/>
              <a:gdLst/>
              <a:ahLst/>
              <a:cxnLst/>
              <a:rect l="l" t="t" r="r" b="b"/>
              <a:pathLst>
                <a:path w="5290" h="10277" extrusionOk="0">
                  <a:moveTo>
                    <a:pt x="2173" y="1"/>
                  </a:moveTo>
                  <a:cubicBezTo>
                    <a:pt x="2065" y="1"/>
                    <a:pt x="1954" y="21"/>
                    <a:pt x="1840" y="65"/>
                  </a:cubicBezTo>
                  <a:cubicBezTo>
                    <a:pt x="1173" y="318"/>
                    <a:pt x="0" y="1330"/>
                    <a:pt x="5290" y="10276"/>
                  </a:cubicBezTo>
                  <a:cubicBezTo>
                    <a:pt x="5290" y="10232"/>
                    <a:pt x="4553" y="1"/>
                    <a:pt x="2173" y="1"/>
                  </a:cubicBezTo>
                  <a:close/>
                </a:path>
              </a:pathLst>
            </a:custGeom>
            <a:solidFill>
              <a:schemeClr val="lt2"/>
            </a:solidFill>
            <a:ln w="7475" cap="flat" cmpd="sng">
              <a:solidFill>
                <a:schemeClr val="lt2"/>
              </a:solidFill>
              <a:prstDash val="solid"/>
              <a:miter lim="2299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4293;p78"/>
            <p:cNvSpPr/>
            <p:nvPr/>
          </p:nvSpPr>
          <p:spPr>
            <a:xfrm>
              <a:off x="7282851" y="3225981"/>
              <a:ext cx="375599" cy="453106"/>
            </a:xfrm>
            <a:custGeom>
              <a:avLst/>
              <a:gdLst/>
              <a:ahLst/>
              <a:cxnLst/>
              <a:rect l="l" t="t" r="r" b="b"/>
              <a:pathLst>
                <a:path w="7521" h="9073" extrusionOk="0">
                  <a:moveTo>
                    <a:pt x="1961" y="1"/>
                  </a:moveTo>
                  <a:cubicBezTo>
                    <a:pt x="1784" y="1"/>
                    <a:pt x="1613" y="55"/>
                    <a:pt x="1449" y="172"/>
                  </a:cubicBezTo>
                  <a:cubicBezTo>
                    <a:pt x="874" y="586"/>
                    <a:pt x="0" y="1897"/>
                    <a:pt x="7520" y="9072"/>
                  </a:cubicBezTo>
                  <a:lnTo>
                    <a:pt x="7520" y="9072"/>
                  </a:lnTo>
                  <a:cubicBezTo>
                    <a:pt x="7497" y="9029"/>
                    <a:pt x="4243" y="1"/>
                    <a:pt x="1961" y="1"/>
                  </a:cubicBezTo>
                  <a:close/>
                  <a:moveTo>
                    <a:pt x="7520" y="9072"/>
                  </a:moveTo>
                  <a:cubicBezTo>
                    <a:pt x="7520" y="9072"/>
                    <a:pt x="7521" y="9072"/>
                    <a:pt x="7521" y="9072"/>
                  </a:cubicBezTo>
                  <a:cubicBezTo>
                    <a:pt x="7521" y="9072"/>
                    <a:pt x="7521" y="9072"/>
                    <a:pt x="7521" y="9072"/>
                  </a:cubicBezTo>
                  <a:cubicBezTo>
                    <a:pt x="7521" y="9072"/>
                    <a:pt x="7520" y="9072"/>
                    <a:pt x="7520" y="9072"/>
                  </a:cubicBezTo>
                  <a:close/>
                </a:path>
              </a:pathLst>
            </a:custGeom>
            <a:solidFill>
              <a:schemeClr val="lt2"/>
            </a:solidFill>
            <a:ln w="7475" cap="flat" cmpd="sng">
              <a:solidFill>
                <a:schemeClr val="lt2"/>
              </a:solidFill>
              <a:prstDash val="solid"/>
              <a:miter lim="2299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4294;p78"/>
            <p:cNvSpPr/>
            <p:nvPr/>
          </p:nvSpPr>
          <p:spPr>
            <a:xfrm>
              <a:off x="7171435" y="3361916"/>
              <a:ext cx="482420" cy="317169"/>
            </a:xfrm>
            <a:custGeom>
              <a:avLst/>
              <a:gdLst/>
              <a:ahLst/>
              <a:cxnLst/>
              <a:rect l="l" t="t" r="r" b="b"/>
              <a:pathLst>
                <a:path w="9660" h="6351" extrusionOk="0">
                  <a:moveTo>
                    <a:pt x="1497" y="1"/>
                  </a:moveTo>
                  <a:cubicBezTo>
                    <a:pt x="1142" y="1"/>
                    <a:pt x="857" y="134"/>
                    <a:pt x="667" y="440"/>
                  </a:cubicBezTo>
                  <a:cubicBezTo>
                    <a:pt x="276" y="1038"/>
                    <a:pt x="0" y="2579"/>
                    <a:pt x="9660" y="6350"/>
                  </a:cubicBezTo>
                  <a:cubicBezTo>
                    <a:pt x="9660" y="6350"/>
                    <a:pt x="3941" y="1"/>
                    <a:pt x="1497" y="1"/>
                  </a:cubicBezTo>
                  <a:close/>
                </a:path>
              </a:pathLst>
            </a:custGeom>
            <a:solidFill>
              <a:schemeClr val="lt2"/>
            </a:solidFill>
            <a:ln w="7475" cap="flat" cmpd="sng">
              <a:solidFill>
                <a:schemeClr val="lt2"/>
              </a:solidFill>
              <a:prstDash val="solid"/>
              <a:miter lim="2299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4295;p78"/>
            <p:cNvSpPr/>
            <p:nvPr/>
          </p:nvSpPr>
          <p:spPr>
            <a:xfrm>
              <a:off x="7499890" y="3689370"/>
              <a:ext cx="249001" cy="536455"/>
            </a:xfrm>
            <a:custGeom>
              <a:avLst/>
              <a:gdLst/>
              <a:ahLst/>
              <a:cxnLst/>
              <a:rect l="l" t="t" r="r" b="b"/>
              <a:pathLst>
                <a:path w="4986" h="10742" extrusionOk="0">
                  <a:moveTo>
                    <a:pt x="3543" y="0"/>
                  </a:moveTo>
                  <a:cubicBezTo>
                    <a:pt x="3543" y="23"/>
                    <a:pt x="1" y="10648"/>
                    <a:pt x="2830" y="10740"/>
                  </a:cubicBezTo>
                  <a:cubicBezTo>
                    <a:pt x="2843" y="10741"/>
                    <a:pt x="2857" y="10741"/>
                    <a:pt x="2870" y="10741"/>
                  </a:cubicBezTo>
                  <a:cubicBezTo>
                    <a:pt x="3576" y="10741"/>
                    <a:pt x="4986" y="10082"/>
                    <a:pt x="3543" y="0"/>
                  </a:cubicBezTo>
                  <a:close/>
                </a:path>
              </a:pathLst>
            </a:custGeom>
            <a:solidFill>
              <a:schemeClr val="lt2"/>
            </a:solidFill>
            <a:ln w="7475" cap="flat" cmpd="sng">
              <a:solidFill>
                <a:schemeClr val="lt2"/>
              </a:solidFill>
              <a:prstDash val="solid"/>
              <a:miter lim="2299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4296;p78"/>
            <p:cNvSpPr/>
            <p:nvPr/>
          </p:nvSpPr>
          <p:spPr>
            <a:xfrm>
              <a:off x="7679074" y="3691667"/>
              <a:ext cx="264233" cy="513084"/>
            </a:xfrm>
            <a:custGeom>
              <a:avLst/>
              <a:gdLst/>
              <a:ahLst/>
              <a:cxnLst/>
              <a:rect l="l" t="t" r="r" b="b"/>
              <a:pathLst>
                <a:path w="5291" h="10274" extrusionOk="0">
                  <a:moveTo>
                    <a:pt x="1" y="0"/>
                  </a:moveTo>
                  <a:cubicBezTo>
                    <a:pt x="1" y="22"/>
                    <a:pt x="739" y="10273"/>
                    <a:pt x="3124" y="10273"/>
                  </a:cubicBezTo>
                  <a:cubicBezTo>
                    <a:pt x="3229" y="10273"/>
                    <a:pt x="3338" y="10253"/>
                    <a:pt x="3450" y="10211"/>
                  </a:cubicBezTo>
                  <a:cubicBezTo>
                    <a:pt x="4117" y="9935"/>
                    <a:pt x="5290" y="8947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 w="7475" cap="flat" cmpd="sng">
              <a:solidFill>
                <a:schemeClr val="lt2"/>
              </a:solidFill>
              <a:prstDash val="solid"/>
              <a:miter lim="2299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4297;p78"/>
            <p:cNvSpPr/>
            <p:nvPr/>
          </p:nvSpPr>
          <p:spPr>
            <a:xfrm>
              <a:off x="7679074" y="3697410"/>
              <a:ext cx="375599" cy="451957"/>
            </a:xfrm>
            <a:custGeom>
              <a:avLst/>
              <a:gdLst/>
              <a:ahLst/>
              <a:cxnLst/>
              <a:rect l="l" t="t" r="r" b="b"/>
              <a:pathLst>
                <a:path w="7521" h="9050" extrusionOk="0">
                  <a:moveTo>
                    <a:pt x="1" y="0"/>
                  </a:moveTo>
                  <a:cubicBezTo>
                    <a:pt x="1" y="1"/>
                    <a:pt x="3268" y="9050"/>
                    <a:pt x="5558" y="9050"/>
                  </a:cubicBezTo>
                  <a:cubicBezTo>
                    <a:pt x="5736" y="9050"/>
                    <a:pt x="5908" y="8995"/>
                    <a:pt x="6072" y="8878"/>
                  </a:cubicBezTo>
                  <a:cubicBezTo>
                    <a:pt x="6647" y="8487"/>
                    <a:pt x="7521" y="7153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 w="7475" cap="flat" cmpd="sng">
              <a:solidFill>
                <a:schemeClr val="lt2"/>
              </a:solidFill>
              <a:prstDash val="solid"/>
              <a:miter lim="2299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4298;p78"/>
            <p:cNvSpPr/>
            <p:nvPr/>
          </p:nvSpPr>
          <p:spPr>
            <a:xfrm>
              <a:off x="7683669" y="3697410"/>
              <a:ext cx="482420" cy="316070"/>
            </a:xfrm>
            <a:custGeom>
              <a:avLst/>
              <a:gdLst/>
              <a:ahLst/>
              <a:cxnLst/>
              <a:rect l="l" t="t" r="r" b="b"/>
              <a:pathLst>
                <a:path w="9660" h="6329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5715" y="6328"/>
                    <a:pt x="8161" y="6328"/>
                  </a:cubicBezTo>
                  <a:cubicBezTo>
                    <a:pt x="8516" y="6328"/>
                    <a:pt x="8803" y="6194"/>
                    <a:pt x="8993" y="5888"/>
                  </a:cubicBezTo>
                  <a:cubicBezTo>
                    <a:pt x="9384" y="5290"/>
                    <a:pt x="9660" y="3772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 w="7475" cap="flat" cmpd="sng">
              <a:solidFill>
                <a:schemeClr val="lt2"/>
              </a:solidFill>
              <a:prstDash val="solid"/>
              <a:miter lim="2299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9" name="Google Shape;4299;p78"/>
            <p:cNvGrpSpPr/>
            <p:nvPr/>
          </p:nvGrpSpPr>
          <p:grpSpPr>
            <a:xfrm>
              <a:off x="7130085" y="3149573"/>
              <a:ext cx="1076206" cy="1076203"/>
              <a:chOff x="7130085" y="3149573"/>
              <a:chExt cx="1076206" cy="1076203"/>
            </a:xfrm>
          </p:grpSpPr>
          <p:sp>
            <p:nvSpPr>
              <p:cNvPr id="102" name="Google Shape;4300;p78"/>
              <p:cNvSpPr/>
              <p:nvPr/>
            </p:nvSpPr>
            <p:spPr>
              <a:xfrm>
                <a:off x="7669885" y="3673289"/>
                <a:ext cx="536406" cy="55184"/>
              </a:xfrm>
              <a:custGeom>
                <a:avLst/>
                <a:gdLst/>
                <a:ahLst/>
                <a:cxnLst/>
                <a:rect l="l" t="t" r="r" b="b"/>
                <a:pathLst>
                  <a:path w="10741" h="1105" extrusionOk="0">
                    <a:moveTo>
                      <a:pt x="24" y="0"/>
                    </a:moveTo>
                    <a:lnTo>
                      <a:pt x="1" y="276"/>
                    </a:lnTo>
                    <a:lnTo>
                      <a:pt x="10718" y="1104"/>
                    </a:lnTo>
                    <a:lnTo>
                      <a:pt x="10741" y="828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" name="Google Shape;4301;p78"/>
              <p:cNvSpPr/>
              <p:nvPr/>
            </p:nvSpPr>
            <p:spPr>
              <a:xfrm>
                <a:off x="7130085" y="3653763"/>
                <a:ext cx="537554" cy="50589"/>
              </a:xfrm>
              <a:custGeom>
                <a:avLst/>
                <a:gdLst/>
                <a:ahLst/>
                <a:cxnLst/>
                <a:rect l="l" t="t" r="r" b="b"/>
                <a:pathLst>
                  <a:path w="10764" h="1013" extrusionOk="0">
                    <a:moveTo>
                      <a:pt x="23" y="0"/>
                    </a:moveTo>
                    <a:lnTo>
                      <a:pt x="0" y="299"/>
                    </a:lnTo>
                    <a:lnTo>
                      <a:pt x="10741" y="1012"/>
                    </a:lnTo>
                    <a:lnTo>
                      <a:pt x="10764" y="71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" name="Google Shape;4302;p78"/>
              <p:cNvSpPr/>
              <p:nvPr/>
            </p:nvSpPr>
            <p:spPr>
              <a:xfrm>
                <a:off x="7153057" y="3691667"/>
                <a:ext cx="513433" cy="186126"/>
              </a:xfrm>
              <a:custGeom>
                <a:avLst/>
                <a:gdLst/>
                <a:ahLst/>
                <a:cxnLst/>
                <a:rect l="l" t="t" r="r" b="b"/>
                <a:pathLst>
                  <a:path w="10281" h="3727" extrusionOk="0">
                    <a:moveTo>
                      <a:pt x="10189" y="0"/>
                    </a:moveTo>
                    <a:lnTo>
                      <a:pt x="0" y="3450"/>
                    </a:lnTo>
                    <a:lnTo>
                      <a:pt x="92" y="3726"/>
                    </a:lnTo>
                    <a:lnTo>
                      <a:pt x="10281" y="276"/>
                    </a:lnTo>
                    <a:lnTo>
                      <a:pt x="10189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" name="Google Shape;4303;p78"/>
              <p:cNvSpPr/>
              <p:nvPr/>
            </p:nvSpPr>
            <p:spPr>
              <a:xfrm>
                <a:off x="7216231" y="3691667"/>
                <a:ext cx="447962" cy="319316"/>
              </a:xfrm>
              <a:custGeom>
                <a:avLst/>
                <a:gdLst/>
                <a:ahLst/>
                <a:cxnLst/>
                <a:rect l="l" t="t" r="r" b="b"/>
                <a:pathLst>
                  <a:path w="8970" h="6394" extrusionOk="0">
                    <a:moveTo>
                      <a:pt x="8809" y="0"/>
                    </a:moveTo>
                    <a:lnTo>
                      <a:pt x="0" y="6164"/>
                    </a:lnTo>
                    <a:lnTo>
                      <a:pt x="161" y="6394"/>
                    </a:lnTo>
                    <a:lnTo>
                      <a:pt x="8970" y="230"/>
                    </a:lnTo>
                    <a:lnTo>
                      <a:pt x="8809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" name="Google Shape;4304;p78"/>
              <p:cNvSpPr/>
              <p:nvPr/>
            </p:nvSpPr>
            <p:spPr>
              <a:xfrm>
                <a:off x="7358660" y="3699707"/>
                <a:ext cx="306682" cy="456002"/>
              </a:xfrm>
              <a:custGeom>
                <a:avLst/>
                <a:gdLst/>
                <a:ahLst/>
                <a:cxnLst/>
                <a:rect l="l" t="t" r="r" b="b"/>
                <a:pathLst>
                  <a:path w="6141" h="9131" extrusionOk="0">
                    <a:moveTo>
                      <a:pt x="5888" y="0"/>
                    </a:moveTo>
                    <a:lnTo>
                      <a:pt x="0" y="8993"/>
                    </a:lnTo>
                    <a:lnTo>
                      <a:pt x="230" y="9131"/>
                    </a:lnTo>
                    <a:lnTo>
                      <a:pt x="6141" y="138"/>
                    </a:lnTo>
                    <a:lnTo>
                      <a:pt x="5888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" name="Google Shape;4305;p78"/>
              <p:cNvSpPr/>
              <p:nvPr/>
            </p:nvSpPr>
            <p:spPr>
              <a:xfrm>
                <a:off x="7628535" y="3689370"/>
                <a:ext cx="55184" cy="536406"/>
              </a:xfrm>
              <a:custGeom>
                <a:avLst/>
                <a:gdLst/>
                <a:ahLst/>
                <a:cxnLst/>
                <a:rect l="l" t="t" r="r" b="b"/>
                <a:pathLst>
                  <a:path w="1105" h="10741" extrusionOk="0">
                    <a:moveTo>
                      <a:pt x="829" y="0"/>
                    </a:moveTo>
                    <a:lnTo>
                      <a:pt x="1" y="10717"/>
                    </a:lnTo>
                    <a:lnTo>
                      <a:pt x="300" y="10740"/>
                    </a:lnTo>
                    <a:lnTo>
                      <a:pt x="1105" y="23"/>
                    </a:lnTo>
                    <a:lnTo>
                      <a:pt x="829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" name="Google Shape;4306;p78"/>
              <p:cNvSpPr/>
              <p:nvPr/>
            </p:nvSpPr>
            <p:spPr>
              <a:xfrm>
                <a:off x="7673331" y="3690519"/>
                <a:ext cx="184978" cy="513433"/>
              </a:xfrm>
              <a:custGeom>
                <a:avLst/>
                <a:gdLst/>
                <a:ahLst/>
                <a:cxnLst/>
                <a:rect l="l" t="t" r="r" b="b"/>
                <a:pathLst>
                  <a:path w="3704" h="10281" extrusionOk="0">
                    <a:moveTo>
                      <a:pt x="254" y="0"/>
                    </a:moveTo>
                    <a:lnTo>
                      <a:pt x="1" y="92"/>
                    </a:lnTo>
                    <a:lnTo>
                      <a:pt x="3427" y="10280"/>
                    </a:lnTo>
                    <a:lnTo>
                      <a:pt x="3703" y="10188"/>
                    </a:lnTo>
                    <a:lnTo>
                      <a:pt x="254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" name="Google Shape;4307;p78"/>
              <p:cNvSpPr/>
              <p:nvPr/>
            </p:nvSpPr>
            <p:spPr>
              <a:xfrm>
                <a:off x="7673331" y="3691667"/>
                <a:ext cx="314722" cy="451408"/>
              </a:xfrm>
              <a:custGeom>
                <a:avLst/>
                <a:gdLst/>
                <a:ahLst/>
                <a:cxnLst/>
                <a:rect l="l" t="t" r="r" b="b"/>
                <a:pathLst>
                  <a:path w="6302" h="9039" extrusionOk="0">
                    <a:moveTo>
                      <a:pt x="254" y="0"/>
                    </a:moveTo>
                    <a:lnTo>
                      <a:pt x="1" y="161"/>
                    </a:lnTo>
                    <a:lnTo>
                      <a:pt x="6072" y="9039"/>
                    </a:lnTo>
                    <a:lnTo>
                      <a:pt x="6302" y="8878"/>
                    </a:lnTo>
                    <a:lnTo>
                      <a:pt x="254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" name="Google Shape;4308;p78"/>
              <p:cNvSpPr/>
              <p:nvPr/>
            </p:nvSpPr>
            <p:spPr>
              <a:xfrm>
                <a:off x="7677926" y="3690519"/>
                <a:ext cx="457151" cy="306682"/>
              </a:xfrm>
              <a:custGeom>
                <a:avLst/>
                <a:gdLst/>
                <a:ahLst/>
                <a:cxnLst/>
                <a:rect l="l" t="t" r="r" b="b"/>
                <a:pathLst>
                  <a:path w="9154" h="6141" extrusionOk="0">
                    <a:moveTo>
                      <a:pt x="162" y="0"/>
                    </a:moveTo>
                    <a:lnTo>
                      <a:pt x="1" y="230"/>
                    </a:lnTo>
                    <a:lnTo>
                      <a:pt x="8993" y="6141"/>
                    </a:lnTo>
                    <a:lnTo>
                      <a:pt x="9154" y="5888"/>
                    </a:lnTo>
                    <a:lnTo>
                      <a:pt x="16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" name="Google Shape;4309;p78"/>
              <p:cNvSpPr/>
              <p:nvPr/>
            </p:nvSpPr>
            <p:spPr>
              <a:xfrm>
                <a:off x="7671034" y="3498701"/>
                <a:ext cx="513433" cy="184978"/>
              </a:xfrm>
              <a:custGeom>
                <a:avLst/>
                <a:gdLst/>
                <a:ahLst/>
                <a:cxnLst/>
                <a:rect l="l" t="t" r="r" b="b"/>
                <a:pathLst>
                  <a:path w="10281" h="3704" extrusionOk="0">
                    <a:moveTo>
                      <a:pt x="10189" y="1"/>
                    </a:moveTo>
                    <a:lnTo>
                      <a:pt x="1" y="3427"/>
                    </a:lnTo>
                    <a:lnTo>
                      <a:pt x="93" y="3703"/>
                    </a:lnTo>
                    <a:lnTo>
                      <a:pt x="10281" y="254"/>
                    </a:lnTo>
                    <a:lnTo>
                      <a:pt x="10189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" name="Google Shape;4310;p78"/>
              <p:cNvSpPr/>
              <p:nvPr/>
            </p:nvSpPr>
            <p:spPr>
              <a:xfrm>
                <a:off x="7673331" y="3367759"/>
                <a:ext cx="451408" cy="314772"/>
              </a:xfrm>
              <a:custGeom>
                <a:avLst/>
                <a:gdLst/>
                <a:ahLst/>
                <a:cxnLst/>
                <a:rect l="l" t="t" r="r" b="b"/>
                <a:pathLst>
                  <a:path w="9039" h="6303" extrusionOk="0">
                    <a:moveTo>
                      <a:pt x="8878" y="1"/>
                    </a:moveTo>
                    <a:lnTo>
                      <a:pt x="1" y="6072"/>
                    </a:lnTo>
                    <a:lnTo>
                      <a:pt x="162" y="6302"/>
                    </a:lnTo>
                    <a:lnTo>
                      <a:pt x="9039" y="254"/>
                    </a:lnTo>
                    <a:lnTo>
                      <a:pt x="8878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" name="Google Shape;4311;p78"/>
              <p:cNvSpPr/>
              <p:nvPr/>
            </p:nvSpPr>
            <p:spPr>
              <a:xfrm>
                <a:off x="7672182" y="3220787"/>
                <a:ext cx="305533" cy="457151"/>
              </a:xfrm>
              <a:custGeom>
                <a:avLst/>
                <a:gdLst/>
                <a:ahLst/>
                <a:cxnLst/>
                <a:rect l="l" t="t" r="r" b="b"/>
                <a:pathLst>
                  <a:path w="6118" h="9154" extrusionOk="0">
                    <a:moveTo>
                      <a:pt x="5888" y="0"/>
                    </a:moveTo>
                    <a:lnTo>
                      <a:pt x="1" y="8992"/>
                    </a:lnTo>
                    <a:lnTo>
                      <a:pt x="231" y="9153"/>
                    </a:lnTo>
                    <a:lnTo>
                      <a:pt x="6118" y="161"/>
                    </a:lnTo>
                    <a:lnTo>
                      <a:pt x="5888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" name="Google Shape;4312;p78"/>
              <p:cNvSpPr/>
              <p:nvPr/>
            </p:nvSpPr>
            <p:spPr>
              <a:xfrm>
                <a:off x="7652656" y="3149573"/>
                <a:ext cx="49441" cy="536406"/>
              </a:xfrm>
              <a:custGeom>
                <a:avLst/>
                <a:gdLst/>
                <a:ahLst/>
                <a:cxnLst/>
                <a:rect l="l" t="t" r="r" b="b"/>
                <a:pathLst>
                  <a:path w="990" h="10741" extrusionOk="0">
                    <a:moveTo>
                      <a:pt x="714" y="0"/>
                    </a:moveTo>
                    <a:lnTo>
                      <a:pt x="1" y="10717"/>
                    </a:lnTo>
                    <a:lnTo>
                      <a:pt x="277" y="10740"/>
                    </a:lnTo>
                    <a:lnTo>
                      <a:pt x="989" y="23"/>
                    </a:lnTo>
                    <a:lnTo>
                      <a:pt x="714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" name="Google Shape;4313;p78"/>
              <p:cNvSpPr/>
              <p:nvPr/>
            </p:nvSpPr>
            <p:spPr>
              <a:xfrm>
                <a:off x="7483809" y="3171397"/>
                <a:ext cx="176937" cy="509987"/>
              </a:xfrm>
              <a:custGeom>
                <a:avLst/>
                <a:gdLst/>
                <a:ahLst/>
                <a:cxnLst/>
                <a:rect l="l" t="t" r="r" b="b"/>
                <a:pathLst>
                  <a:path w="3543" h="10212" extrusionOk="0">
                    <a:moveTo>
                      <a:pt x="277" y="0"/>
                    </a:moveTo>
                    <a:lnTo>
                      <a:pt x="1" y="92"/>
                    </a:lnTo>
                    <a:lnTo>
                      <a:pt x="3267" y="10211"/>
                    </a:lnTo>
                    <a:lnTo>
                      <a:pt x="3543" y="10119"/>
                    </a:lnTo>
                    <a:lnTo>
                      <a:pt x="27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6" name="Google Shape;4314;p78"/>
              <p:cNvSpPr/>
              <p:nvPr/>
            </p:nvSpPr>
            <p:spPr>
              <a:xfrm>
                <a:off x="7348322" y="3229976"/>
                <a:ext cx="304384" cy="443367"/>
              </a:xfrm>
              <a:custGeom>
                <a:avLst/>
                <a:gdLst/>
                <a:ahLst/>
                <a:cxnLst/>
                <a:rect l="l" t="t" r="r" b="b"/>
                <a:pathLst>
                  <a:path w="6095" h="8878" extrusionOk="0">
                    <a:moveTo>
                      <a:pt x="253" y="0"/>
                    </a:moveTo>
                    <a:lnTo>
                      <a:pt x="0" y="161"/>
                    </a:lnTo>
                    <a:lnTo>
                      <a:pt x="5842" y="8877"/>
                    </a:lnTo>
                    <a:lnTo>
                      <a:pt x="6095" y="8716"/>
                    </a:lnTo>
                    <a:lnTo>
                      <a:pt x="25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" name="Google Shape;4315;p78"/>
              <p:cNvSpPr/>
              <p:nvPr/>
            </p:nvSpPr>
            <p:spPr>
              <a:xfrm>
                <a:off x="7200150" y="3376948"/>
                <a:ext cx="457151" cy="306731"/>
              </a:xfrm>
              <a:custGeom>
                <a:avLst/>
                <a:gdLst/>
                <a:ahLst/>
                <a:cxnLst/>
                <a:rect l="l" t="t" r="r" b="b"/>
                <a:pathLst>
                  <a:path w="9154" h="6142" extrusionOk="0">
                    <a:moveTo>
                      <a:pt x="161" y="1"/>
                    </a:moveTo>
                    <a:lnTo>
                      <a:pt x="0" y="254"/>
                    </a:lnTo>
                    <a:lnTo>
                      <a:pt x="8993" y="6141"/>
                    </a:lnTo>
                    <a:lnTo>
                      <a:pt x="9154" y="5911"/>
                    </a:lnTo>
                    <a:lnTo>
                      <a:pt x="161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0" name="Google Shape;4316;p78"/>
            <p:cNvSpPr/>
            <p:nvPr/>
          </p:nvSpPr>
          <p:spPr>
            <a:xfrm>
              <a:off x="7532151" y="3569765"/>
              <a:ext cx="276767" cy="238563"/>
            </a:xfrm>
            <a:custGeom>
              <a:avLst/>
              <a:gdLst/>
              <a:ahLst/>
              <a:cxnLst/>
              <a:rect l="l" t="t" r="r" b="b"/>
              <a:pathLst>
                <a:path w="5542" h="4777" extrusionOk="0">
                  <a:moveTo>
                    <a:pt x="3305" y="1"/>
                  </a:moveTo>
                  <a:cubicBezTo>
                    <a:pt x="1967" y="1"/>
                    <a:pt x="1" y="535"/>
                    <a:pt x="45" y="2211"/>
                  </a:cubicBezTo>
                  <a:cubicBezTo>
                    <a:pt x="114" y="3936"/>
                    <a:pt x="1287" y="4672"/>
                    <a:pt x="2552" y="4764"/>
                  </a:cubicBezTo>
                  <a:cubicBezTo>
                    <a:pt x="2665" y="4772"/>
                    <a:pt x="2779" y="4776"/>
                    <a:pt x="2891" y="4776"/>
                  </a:cubicBezTo>
                  <a:cubicBezTo>
                    <a:pt x="4023" y="4776"/>
                    <a:pt x="5029" y="4367"/>
                    <a:pt x="5196" y="3844"/>
                  </a:cubicBezTo>
                  <a:cubicBezTo>
                    <a:pt x="5403" y="3269"/>
                    <a:pt x="5541" y="2211"/>
                    <a:pt x="5541" y="2211"/>
                  </a:cubicBezTo>
                  <a:cubicBezTo>
                    <a:pt x="5449" y="1544"/>
                    <a:pt x="4782" y="27"/>
                    <a:pt x="3471" y="4"/>
                  </a:cubicBezTo>
                  <a:cubicBezTo>
                    <a:pt x="3417" y="2"/>
                    <a:pt x="3362" y="1"/>
                    <a:pt x="330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4317;p78"/>
            <p:cNvSpPr/>
            <p:nvPr/>
          </p:nvSpPr>
          <p:spPr>
            <a:xfrm>
              <a:off x="7583739" y="3594734"/>
              <a:ext cx="186126" cy="188873"/>
            </a:xfrm>
            <a:custGeom>
              <a:avLst/>
              <a:gdLst/>
              <a:ahLst/>
              <a:cxnLst/>
              <a:rect l="l" t="t" r="r" b="b"/>
              <a:pathLst>
                <a:path w="3727" h="3782" extrusionOk="0">
                  <a:moveTo>
                    <a:pt x="1790" y="1"/>
                  </a:moveTo>
                  <a:cubicBezTo>
                    <a:pt x="1660" y="1"/>
                    <a:pt x="1523" y="25"/>
                    <a:pt x="1381" y="79"/>
                  </a:cubicBezTo>
                  <a:cubicBezTo>
                    <a:pt x="254" y="446"/>
                    <a:pt x="1" y="1389"/>
                    <a:pt x="231" y="2217"/>
                  </a:cubicBezTo>
                  <a:cubicBezTo>
                    <a:pt x="415" y="3068"/>
                    <a:pt x="944" y="3758"/>
                    <a:pt x="1381" y="3781"/>
                  </a:cubicBezTo>
                  <a:cubicBezTo>
                    <a:pt x="1749" y="3758"/>
                    <a:pt x="2461" y="3643"/>
                    <a:pt x="2461" y="3643"/>
                  </a:cubicBezTo>
                  <a:cubicBezTo>
                    <a:pt x="2875" y="3436"/>
                    <a:pt x="3726" y="2723"/>
                    <a:pt x="3496" y="1849"/>
                  </a:cubicBezTo>
                  <a:cubicBezTo>
                    <a:pt x="3276" y="1108"/>
                    <a:pt x="2672" y="1"/>
                    <a:pt x="179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8" name="Google Shape;2372;p48"/>
          <p:cNvGrpSpPr/>
          <p:nvPr/>
        </p:nvGrpSpPr>
        <p:grpSpPr>
          <a:xfrm>
            <a:off x="6357950" y="2496011"/>
            <a:ext cx="1820614" cy="2647489"/>
            <a:chOff x="5365480" y="1400253"/>
            <a:chExt cx="2527332" cy="3890424"/>
          </a:xfrm>
        </p:grpSpPr>
        <p:grpSp>
          <p:nvGrpSpPr>
            <p:cNvPr id="119" name="Google Shape;2373;p48"/>
            <p:cNvGrpSpPr/>
            <p:nvPr/>
          </p:nvGrpSpPr>
          <p:grpSpPr>
            <a:xfrm flipH="1">
              <a:off x="5365480" y="1400253"/>
              <a:ext cx="2527332" cy="3890424"/>
              <a:chOff x="2308500" y="2488650"/>
              <a:chExt cx="1661625" cy="2557975"/>
            </a:xfrm>
          </p:grpSpPr>
          <p:sp>
            <p:nvSpPr>
              <p:cNvPr id="123" name="Google Shape;2374;p48"/>
              <p:cNvSpPr/>
              <p:nvPr/>
            </p:nvSpPr>
            <p:spPr>
              <a:xfrm>
                <a:off x="2308500" y="2488650"/>
                <a:ext cx="1661625" cy="2557975"/>
              </a:xfrm>
              <a:custGeom>
                <a:avLst/>
                <a:gdLst/>
                <a:ahLst/>
                <a:cxnLst/>
                <a:rect l="l" t="t" r="r" b="b"/>
                <a:pathLst>
                  <a:path w="66465" h="102319" extrusionOk="0">
                    <a:moveTo>
                      <a:pt x="28725" y="1"/>
                    </a:moveTo>
                    <a:cubicBezTo>
                      <a:pt x="27460" y="1"/>
                      <a:pt x="26540" y="1128"/>
                      <a:pt x="26034" y="2025"/>
                    </a:cubicBezTo>
                    <a:lnTo>
                      <a:pt x="25736" y="2025"/>
                    </a:lnTo>
                    <a:cubicBezTo>
                      <a:pt x="24494" y="2117"/>
                      <a:pt x="23551" y="3267"/>
                      <a:pt x="23045" y="4301"/>
                    </a:cubicBezTo>
                    <a:cubicBezTo>
                      <a:pt x="22125" y="4324"/>
                      <a:pt x="21596" y="4692"/>
                      <a:pt x="21343" y="4991"/>
                    </a:cubicBezTo>
                    <a:cubicBezTo>
                      <a:pt x="21090" y="5290"/>
                      <a:pt x="20768" y="5842"/>
                      <a:pt x="20883" y="6716"/>
                    </a:cubicBezTo>
                    <a:cubicBezTo>
                      <a:pt x="20906" y="7015"/>
                      <a:pt x="21090" y="7314"/>
                      <a:pt x="21343" y="7475"/>
                    </a:cubicBezTo>
                    <a:cubicBezTo>
                      <a:pt x="21251" y="7659"/>
                      <a:pt x="21205" y="7797"/>
                      <a:pt x="21136" y="8004"/>
                    </a:cubicBezTo>
                    <a:cubicBezTo>
                      <a:pt x="20906" y="8832"/>
                      <a:pt x="21159" y="9407"/>
                      <a:pt x="21389" y="9775"/>
                    </a:cubicBezTo>
                    <a:cubicBezTo>
                      <a:pt x="21481" y="9936"/>
                      <a:pt x="21596" y="10051"/>
                      <a:pt x="21711" y="10166"/>
                    </a:cubicBezTo>
                    <a:cubicBezTo>
                      <a:pt x="21688" y="10212"/>
                      <a:pt x="21688" y="10281"/>
                      <a:pt x="21665" y="10327"/>
                    </a:cubicBezTo>
                    <a:cubicBezTo>
                      <a:pt x="20791" y="12765"/>
                      <a:pt x="21550" y="13846"/>
                      <a:pt x="22240" y="14260"/>
                    </a:cubicBezTo>
                    <a:cubicBezTo>
                      <a:pt x="22585" y="14651"/>
                      <a:pt x="23045" y="14834"/>
                      <a:pt x="23574" y="14834"/>
                    </a:cubicBezTo>
                    <a:cubicBezTo>
                      <a:pt x="23965" y="14834"/>
                      <a:pt x="24379" y="14743"/>
                      <a:pt x="24816" y="14490"/>
                    </a:cubicBezTo>
                    <a:cubicBezTo>
                      <a:pt x="24885" y="14582"/>
                      <a:pt x="24954" y="14674"/>
                      <a:pt x="25023" y="14766"/>
                    </a:cubicBezTo>
                    <a:cubicBezTo>
                      <a:pt x="26057" y="16030"/>
                      <a:pt x="28219" y="18445"/>
                      <a:pt x="30680" y="19848"/>
                    </a:cubicBezTo>
                    <a:lnTo>
                      <a:pt x="30680" y="19940"/>
                    </a:lnTo>
                    <a:cubicBezTo>
                      <a:pt x="30634" y="20423"/>
                      <a:pt x="30818" y="20906"/>
                      <a:pt x="31209" y="21251"/>
                    </a:cubicBezTo>
                    <a:cubicBezTo>
                      <a:pt x="30542" y="21642"/>
                      <a:pt x="30105" y="21895"/>
                      <a:pt x="29852" y="22217"/>
                    </a:cubicBezTo>
                    <a:cubicBezTo>
                      <a:pt x="29438" y="22677"/>
                      <a:pt x="29392" y="23298"/>
                      <a:pt x="29737" y="23781"/>
                    </a:cubicBezTo>
                    <a:cubicBezTo>
                      <a:pt x="29783" y="23873"/>
                      <a:pt x="29852" y="23965"/>
                      <a:pt x="29944" y="24011"/>
                    </a:cubicBezTo>
                    <a:cubicBezTo>
                      <a:pt x="29944" y="24218"/>
                      <a:pt x="29967" y="24402"/>
                      <a:pt x="30059" y="24586"/>
                    </a:cubicBezTo>
                    <a:cubicBezTo>
                      <a:pt x="30105" y="24747"/>
                      <a:pt x="30289" y="25046"/>
                      <a:pt x="30703" y="25253"/>
                    </a:cubicBezTo>
                    <a:cubicBezTo>
                      <a:pt x="30772" y="25437"/>
                      <a:pt x="30818" y="25598"/>
                      <a:pt x="30933" y="25713"/>
                    </a:cubicBezTo>
                    <a:cubicBezTo>
                      <a:pt x="31002" y="25966"/>
                      <a:pt x="31117" y="26195"/>
                      <a:pt x="31324" y="26379"/>
                    </a:cubicBezTo>
                    <a:cubicBezTo>
                      <a:pt x="31393" y="26425"/>
                      <a:pt x="31485" y="26517"/>
                      <a:pt x="31600" y="26586"/>
                    </a:cubicBezTo>
                    <a:cubicBezTo>
                      <a:pt x="31623" y="26839"/>
                      <a:pt x="31738" y="27046"/>
                      <a:pt x="31853" y="27161"/>
                    </a:cubicBezTo>
                    <a:cubicBezTo>
                      <a:pt x="32060" y="27414"/>
                      <a:pt x="32382" y="27575"/>
                      <a:pt x="32704" y="27644"/>
                    </a:cubicBezTo>
                    <a:cubicBezTo>
                      <a:pt x="32819" y="27897"/>
                      <a:pt x="32980" y="28081"/>
                      <a:pt x="33187" y="28196"/>
                    </a:cubicBezTo>
                    <a:cubicBezTo>
                      <a:pt x="33394" y="28334"/>
                      <a:pt x="33647" y="28380"/>
                      <a:pt x="33900" y="28380"/>
                    </a:cubicBezTo>
                    <a:cubicBezTo>
                      <a:pt x="34015" y="28380"/>
                      <a:pt x="34107" y="28380"/>
                      <a:pt x="34222" y="28357"/>
                    </a:cubicBezTo>
                    <a:lnTo>
                      <a:pt x="34245" y="28380"/>
                    </a:lnTo>
                    <a:cubicBezTo>
                      <a:pt x="34475" y="28564"/>
                      <a:pt x="34728" y="28633"/>
                      <a:pt x="35027" y="28633"/>
                    </a:cubicBezTo>
                    <a:cubicBezTo>
                      <a:pt x="35280" y="28633"/>
                      <a:pt x="35510" y="28587"/>
                      <a:pt x="35809" y="28449"/>
                    </a:cubicBezTo>
                    <a:cubicBezTo>
                      <a:pt x="36637" y="28012"/>
                      <a:pt x="37993" y="26655"/>
                      <a:pt x="38246" y="26402"/>
                    </a:cubicBezTo>
                    <a:cubicBezTo>
                      <a:pt x="38729" y="25920"/>
                      <a:pt x="39603" y="25690"/>
                      <a:pt x="39902" y="25598"/>
                    </a:cubicBezTo>
                    <a:cubicBezTo>
                      <a:pt x="40293" y="25483"/>
                      <a:pt x="40753" y="25345"/>
                      <a:pt x="41213" y="25138"/>
                    </a:cubicBezTo>
                    <a:cubicBezTo>
                      <a:pt x="41282" y="25299"/>
                      <a:pt x="41351" y="25460"/>
                      <a:pt x="41443" y="25621"/>
                    </a:cubicBezTo>
                    <a:cubicBezTo>
                      <a:pt x="41627" y="26172"/>
                      <a:pt x="41742" y="28035"/>
                      <a:pt x="41719" y="29438"/>
                    </a:cubicBezTo>
                    <a:cubicBezTo>
                      <a:pt x="41719" y="30197"/>
                      <a:pt x="41581" y="31554"/>
                      <a:pt x="41443" y="32957"/>
                    </a:cubicBezTo>
                    <a:cubicBezTo>
                      <a:pt x="41236" y="35073"/>
                      <a:pt x="41098" y="36683"/>
                      <a:pt x="41098" y="37763"/>
                    </a:cubicBezTo>
                    <a:cubicBezTo>
                      <a:pt x="40293" y="38292"/>
                      <a:pt x="38522" y="39442"/>
                      <a:pt x="35924" y="40776"/>
                    </a:cubicBezTo>
                    <a:cubicBezTo>
                      <a:pt x="35694" y="40523"/>
                      <a:pt x="35464" y="40339"/>
                      <a:pt x="35188" y="40247"/>
                    </a:cubicBezTo>
                    <a:cubicBezTo>
                      <a:pt x="35073" y="40201"/>
                      <a:pt x="34935" y="40201"/>
                      <a:pt x="34797" y="40201"/>
                    </a:cubicBezTo>
                    <a:cubicBezTo>
                      <a:pt x="34659" y="40201"/>
                      <a:pt x="34475" y="40224"/>
                      <a:pt x="34337" y="40293"/>
                    </a:cubicBezTo>
                    <a:cubicBezTo>
                      <a:pt x="34337" y="40293"/>
                      <a:pt x="33969" y="40454"/>
                      <a:pt x="33417" y="40661"/>
                    </a:cubicBezTo>
                    <a:cubicBezTo>
                      <a:pt x="33072" y="40063"/>
                      <a:pt x="32658" y="39672"/>
                      <a:pt x="32198" y="39534"/>
                    </a:cubicBezTo>
                    <a:cubicBezTo>
                      <a:pt x="32083" y="39511"/>
                      <a:pt x="31968" y="39488"/>
                      <a:pt x="31853" y="39488"/>
                    </a:cubicBezTo>
                    <a:cubicBezTo>
                      <a:pt x="31692" y="39488"/>
                      <a:pt x="31508" y="39511"/>
                      <a:pt x="31347" y="39603"/>
                    </a:cubicBezTo>
                    <a:cubicBezTo>
                      <a:pt x="31347" y="39603"/>
                      <a:pt x="30128" y="40178"/>
                      <a:pt x="28863" y="40684"/>
                    </a:cubicBezTo>
                    <a:lnTo>
                      <a:pt x="28679" y="39879"/>
                    </a:lnTo>
                    <a:cubicBezTo>
                      <a:pt x="29645" y="39074"/>
                      <a:pt x="30519" y="38131"/>
                      <a:pt x="31232" y="37028"/>
                    </a:cubicBezTo>
                    <a:cubicBezTo>
                      <a:pt x="32244" y="35533"/>
                      <a:pt x="32520" y="34084"/>
                      <a:pt x="32083" y="32658"/>
                    </a:cubicBezTo>
                    <a:cubicBezTo>
                      <a:pt x="31485" y="30703"/>
                      <a:pt x="29553" y="29047"/>
                      <a:pt x="26034" y="27460"/>
                    </a:cubicBezTo>
                    <a:cubicBezTo>
                      <a:pt x="26218" y="26310"/>
                      <a:pt x="25965" y="25023"/>
                      <a:pt x="25460" y="24264"/>
                    </a:cubicBezTo>
                    <a:cubicBezTo>
                      <a:pt x="25276" y="24034"/>
                      <a:pt x="24885" y="23459"/>
                      <a:pt x="24126" y="23459"/>
                    </a:cubicBezTo>
                    <a:cubicBezTo>
                      <a:pt x="23298" y="23459"/>
                      <a:pt x="22930" y="24149"/>
                      <a:pt x="22700" y="24563"/>
                    </a:cubicBezTo>
                    <a:cubicBezTo>
                      <a:pt x="22539" y="24816"/>
                      <a:pt x="22378" y="25138"/>
                      <a:pt x="22125" y="25414"/>
                    </a:cubicBezTo>
                    <a:cubicBezTo>
                      <a:pt x="22079" y="25460"/>
                      <a:pt x="21826" y="25575"/>
                      <a:pt x="21274" y="25575"/>
                    </a:cubicBezTo>
                    <a:cubicBezTo>
                      <a:pt x="21090" y="25575"/>
                      <a:pt x="20860" y="25529"/>
                      <a:pt x="20630" y="25506"/>
                    </a:cubicBezTo>
                    <a:cubicBezTo>
                      <a:pt x="19365" y="25184"/>
                      <a:pt x="18146" y="25023"/>
                      <a:pt x="17019" y="25000"/>
                    </a:cubicBezTo>
                    <a:cubicBezTo>
                      <a:pt x="16789" y="24678"/>
                      <a:pt x="16398" y="24448"/>
                      <a:pt x="15984" y="24448"/>
                    </a:cubicBezTo>
                    <a:cubicBezTo>
                      <a:pt x="15915" y="24448"/>
                      <a:pt x="15823" y="24448"/>
                      <a:pt x="15731" y="24471"/>
                    </a:cubicBezTo>
                    <a:cubicBezTo>
                      <a:pt x="15731" y="24471"/>
                      <a:pt x="15708" y="24471"/>
                      <a:pt x="15685" y="24517"/>
                    </a:cubicBezTo>
                    <a:cubicBezTo>
                      <a:pt x="15593" y="24471"/>
                      <a:pt x="15478" y="24448"/>
                      <a:pt x="15363" y="24448"/>
                    </a:cubicBezTo>
                    <a:cubicBezTo>
                      <a:pt x="15018" y="24425"/>
                      <a:pt x="14673" y="24402"/>
                      <a:pt x="14306" y="24402"/>
                    </a:cubicBezTo>
                    <a:cubicBezTo>
                      <a:pt x="9499" y="24402"/>
                      <a:pt x="3565" y="27437"/>
                      <a:pt x="2370" y="31945"/>
                    </a:cubicBezTo>
                    <a:cubicBezTo>
                      <a:pt x="2186" y="32612"/>
                      <a:pt x="2577" y="33279"/>
                      <a:pt x="3197" y="33509"/>
                    </a:cubicBezTo>
                    <a:cubicBezTo>
                      <a:pt x="2370" y="35947"/>
                      <a:pt x="2738" y="39626"/>
                      <a:pt x="3611" y="41811"/>
                    </a:cubicBezTo>
                    <a:cubicBezTo>
                      <a:pt x="3841" y="42409"/>
                      <a:pt x="3749" y="42570"/>
                      <a:pt x="2807" y="43444"/>
                    </a:cubicBezTo>
                    <a:cubicBezTo>
                      <a:pt x="1910" y="44272"/>
                      <a:pt x="691" y="45399"/>
                      <a:pt x="691" y="47469"/>
                    </a:cubicBezTo>
                    <a:cubicBezTo>
                      <a:pt x="691" y="48113"/>
                      <a:pt x="1151" y="48664"/>
                      <a:pt x="1795" y="48733"/>
                    </a:cubicBezTo>
                    <a:cubicBezTo>
                      <a:pt x="1818" y="49032"/>
                      <a:pt x="1887" y="49308"/>
                      <a:pt x="1956" y="49630"/>
                    </a:cubicBezTo>
                    <a:cubicBezTo>
                      <a:pt x="2370" y="51102"/>
                      <a:pt x="1956" y="52068"/>
                      <a:pt x="1427" y="53287"/>
                    </a:cubicBezTo>
                    <a:cubicBezTo>
                      <a:pt x="783" y="54690"/>
                      <a:pt x="1" y="56461"/>
                      <a:pt x="990" y="59037"/>
                    </a:cubicBezTo>
                    <a:cubicBezTo>
                      <a:pt x="1795" y="61129"/>
                      <a:pt x="1542" y="61566"/>
                      <a:pt x="1197" y="62141"/>
                    </a:cubicBezTo>
                    <a:cubicBezTo>
                      <a:pt x="898" y="62624"/>
                      <a:pt x="530" y="63245"/>
                      <a:pt x="530" y="64372"/>
                    </a:cubicBezTo>
                    <a:cubicBezTo>
                      <a:pt x="530" y="65016"/>
                      <a:pt x="1036" y="65522"/>
                      <a:pt x="1680" y="65522"/>
                    </a:cubicBezTo>
                    <a:lnTo>
                      <a:pt x="2140" y="65522"/>
                    </a:lnTo>
                    <a:cubicBezTo>
                      <a:pt x="2278" y="65614"/>
                      <a:pt x="2462" y="65637"/>
                      <a:pt x="2623" y="65660"/>
                    </a:cubicBezTo>
                    <a:lnTo>
                      <a:pt x="2715" y="65660"/>
                    </a:lnTo>
                    <a:cubicBezTo>
                      <a:pt x="2922" y="65660"/>
                      <a:pt x="3105" y="65614"/>
                      <a:pt x="3289" y="65522"/>
                    </a:cubicBezTo>
                    <a:lnTo>
                      <a:pt x="3795" y="65522"/>
                    </a:lnTo>
                    <a:cubicBezTo>
                      <a:pt x="3979" y="65614"/>
                      <a:pt x="4186" y="65660"/>
                      <a:pt x="4416" y="65660"/>
                    </a:cubicBezTo>
                    <a:cubicBezTo>
                      <a:pt x="4554" y="65660"/>
                      <a:pt x="4669" y="65637"/>
                      <a:pt x="4807" y="65614"/>
                    </a:cubicBezTo>
                    <a:cubicBezTo>
                      <a:pt x="4876" y="65591"/>
                      <a:pt x="4945" y="65568"/>
                      <a:pt x="5014" y="65522"/>
                    </a:cubicBezTo>
                    <a:lnTo>
                      <a:pt x="7245" y="65522"/>
                    </a:lnTo>
                    <a:cubicBezTo>
                      <a:pt x="7452" y="65522"/>
                      <a:pt x="7636" y="65476"/>
                      <a:pt x="7797" y="65384"/>
                    </a:cubicBezTo>
                    <a:cubicBezTo>
                      <a:pt x="7981" y="65476"/>
                      <a:pt x="8142" y="65522"/>
                      <a:pt x="8349" y="65522"/>
                    </a:cubicBezTo>
                    <a:lnTo>
                      <a:pt x="8694" y="65522"/>
                    </a:lnTo>
                    <a:cubicBezTo>
                      <a:pt x="8855" y="65614"/>
                      <a:pt x="9062" y="65660"/>
                      <a:pt x="9292" y="65660"/>
                    </a:cubicBezTo>
                    <a:cubicBezTo>
                      <a:pt x="9499" y="65660"/>
                      <a:pt x="9706" y="65614"/>
                      <a:pt x="9890" y="65522"/>
                    </a:cubicBezTo>
                    <a:lnTo>
                      <a:pt x="11546" y="65522"/>
                    </a:lnTo>
                    <a:cubicBezTo>
                      <a:pt x="11707" y="65614"/>
                      <a:pt x="11914" y="65660"/>
                      <a:pt x="12144" y="65660"/>
                    </a:cubicBezTo>
                    <a:cubicBezTo>
                      <a:pt x="12351" y="65660"/>
                      <a:pt x="12535" y="65614"/>
                      <a:pt x="12742" y="65522"/>
                    </a:cubicBezTo>
                    <a:lnTo>
                      <a:pt x="14719" y="65522"/>
                    </a:lnTo>
                    <a:cubicBezTo>
                      <a:pt x="14811" y="65568"/>
                      <a:pt x="14880" y="65591"/>
                      <a:pt x="14949" y="65614"/>
                    </a:cubicBezTo>
                    <a:cubicBezTo>
                      <a:pt x="15064" y="65637"/>
                      <a:pt x="15179" y="65660"/>
                      <a:pt x="15340" y="65660"/>
                    </a:cubicBezTo>
                    <a:cubicBezTo>
                      <a:pt x="15524" y="65660"/>
                      <a:pt x="15731" y="65614"/>
                      <a:pt x="15938" y="65522"/>
                    </a:cubicBezTo>
                    <a:lnTo>
                      <a:pt x="20285" y="65522"/>
                    </a:lnTo>
                    <a:cubicBezTo>
                      <a:pt x="20446" y="66005"/>
                      <a:pt x="20653" y="66511"/>
                      <a:pt x="20883" y="66971"/>
                    </a:cubicBezTo>
                    <a:cubicBezTo>
                      <a:pt x="22930" y="71271"/>
                      <a:pt x="23206" y="76055"/>
                      <a:pt x="23459" y="80678"/>
                    </a:cubicBezTo>
                    <a:cubicBezTo>
                      <a:pt x="23689" y="84541"/>
                      <a:pt x="23896" y="88175"/>
                      <a:pt x="25115" y="91464"/>
                    </a:cubicBezTo>
                    <a:cubicBezTo>
                      <a:pt x="25253" y="91901"/>
                      <a:pt x="25644" y="92177"/>
                      <a:pt x="26103" y="92200"/>
                    </a:cubicBezTo>
                    <a:cubicBezTo>
                      <a:pt x="26149" y="92200"/>
                      <a:pt x="26379" y="92246"/>
                      <a:pt x="26747" y="92246"/>
                    </a:cubicBezTo>
                    <a:cubicBezTo>
                      <a:pt x="27115" y="92246"/>
                      <a:pt x="27644" y="92200"/>
                      <a:pt x="28242" y="92154"/>
                    </a:cubicBezTo>
                    <a:cubicBezTo>
                      <a:pt x="28909" y="93051"/>
                      <a:pt x="29714" y="93901"/>
                      <a:pt x="30634" y="94706"/>
                    </a:cubicBezTo>
                    <a:cubicBezTo>
                      <a:pt x="33279" y="97029"/>
                      <a:pt x="33647" y="100939"/>
                      <a:pt x="33647" y="100985"/>
                    </a:cubicBezTo>
                    <a:cubicBezTo>
                      <a:pt x="33693" y="101583"/>
                      <a:pt x="34199" y="102043"/>
                      <a:pt x="34797" y="102043"/>
                    </a:cubicBezTo>
                    <a:lnTo>
                      <a:pt x="43674" y="102043"/>
                    </a:lnTo>
                    <a:cubicBezTo>
                      <a:pt x="43904" y="102204"/>
                      <a:pt x="44226" y="102319"/>
                      <a:pt x="44548" y="102319"/>
                    </a:cubicBezTo>
                    <a:cubicBezTo>
                      <a:pt x="44663" y="102319"/>
                      <a:pt x="44778" y="102296"/>
                      <a:pt x="44893" y="102273"/>
                    </a:cubicBezTo>
                    <a:cubicBezTo>
                      <a:pt x="45077" y="102204"/>
                      <a:pt x="45261" y="102135"/>
                      <a:pt x="45399" y="102043"/>
                    </a:cubicBezTo>
                    <a:lnTo>
                      <a:pt x="51700" y="102043"/>
                    </a:lnTo>
                    <a:cubicBezTo>
                      <a:pt x="52045" y="102043"/>
                      <a:pt x="52367" y="101905"/>
                      <a:pt x="52597" y="101629"/>
                    </a:cubicBezTo>
                    <a:cubicBezTo>
                      <a:pt x="52827" y="101376"/>
                      <a:pt x="52896" y="101031"/>
                      <a:pt x="52850" y="100686"/>
                    </a:cubicBezTo>
                    <a:cubicBezTo>
                      <a:pt x="52850" y="100594"/>
                      <a:pt x="51631" y="93740"/>
                      <a:pt x="49791" y="87140"/>
                    </a:cubicBezTo>
                    <a:cubicBezTo>
                      <a:pt x="50343" y="87094"/>
                      <a:pt x="50918" y="87002"/>
                      <a:pt x="51493" y="86910"/>
                    </a:cubicBezTo>
                    <a:cubicBezTo>
                      <a:pt x="51838" y="86864"/>
                      <a:pt x="52160" y="86634"/>
                      <a:pt x="52321" y="86312"/>
                    </a:cubicBezTo>
                    <a:cubicBezTo>
                      <a:pt x="52505" y="85990"/>
                      <a:pt x="52505" y="85622"/>
                      <a:pt x="52367" y="85300"/>
                    </a:cubicBezTo>
                    <a:cubicBezTo>
                      <a:pt x="52298" y="85185"/>
                      <a:pt x="47584" y="74836"/>
                      <a:pt x="46342" y="69731"/>
                    </a:cubicBezTo>
                    <a:cubicBezTo>
                      <a:pt x="45353" y="65614"/>
                      <a:pt x="44157" y="62716"/>
                      <a:pt x="43628" y="61497"/>
                    </a:cubicBezTo>
                    <a:cubicBezTo>
                      <a:pt x="44203" y="60462"/>
                      <a:pt x="44939" y="58255"/>
                      <a:pt x="43536" y="55449"/>
                    </a:cubicBezTo>
                    <a:cubicBezTo>
                      <a:pt x="42869" y="54115"/>
                      <a:pt x="41282" y="52942"/>
                      <a:pt x="39327" y="51700"/>
                    </a:cubicBezTo>
                    <a:cubicBezTo>
                      <a:pt x="41213" y="50872"/>
                      <a:pt x="42869" y="49929"/>
                      <a:pt x="44157" y="49170"/>
                    </a:cubicBezTo>
                    <a:cubicBezTo>
                      <a:pt x="44939" y="48733"/>
                      <a:pt x="45629" y="48343"/>
                      <a:pt x="46112" y="48113"/>
                    </a:cubicBezTo>
                    <a:cubicBezTo>
                      <a:pt x="46917" y="47745"/>
                      <a:pt x="47768" y="47400"/>
                      <a:pt x="48573" y="47055"/>
                    </a:cubicBezTo>
                    <a:cubicBezTo>
                      <a:pt x="50343" y="46296"/>
                      <a:pt x="51746" y="45721"/>
                      <a:pt x="52413" y="44939"/>
                    </a:cubicBezTo>
                    <a:cubicBezTo>
                      <a:pt x="53241" y="43950"/>
                      <a:pt x="53126" y="42616"/>
                      <a:pt x="52988" y="41098"/>
                    </a:cubicBezTo>
                    <a:cubicBezTo>
                      <a:pt x="52965" y="40615"/>
                      <a:pt x="52896" y="40109"/>
                      <a:pt x="52873" y="39603"/>
                    </a:cubicBezTo>
                    <a:cubicBezTo>
                      <a:pt x="52873" y="39235"/>
                      <a:pt x="52850" y="38729"/>
                      <a:pt x="52850" y="38154"/>
                    </a:cubicBezTo>
                    <a:lnTo>
                      <a:pt x="52850" y="37625"/>
                    </a:lnTo>
                    <a:cubicBezTo>
                      <a:pt x="53103" y="37556"/>
                      <a:pt x="53356" y="37510"/>
                      <a:pt x="53655" y="37418"/>
                    </a:cubicBezTo>
                    <a:cubicBezTo>
                      <a:pt x="55518" y="38821"/>
                      <a:pt x="57726" y="39925"/>
                      <a:pt x="58945" y="40454"/>
                    </a:cubicBezTo>
                    <a:cubicBezTo>
                      <a:pt x="58876" y="40546"/>
                      <a:pt x="58853" y="40615"/>
                      <a:pt x="58853" y="40638"/>
                    </a:cubicBezTo>
                    <a:cubicBezTo>
                      <a:pt x="58508" y="41144"/>
                      <a:pt x="58508" y="41880"/>
                      <a:pt x="58830" y="42478"/>
                    </a:cubicBezTo>
                    <a:cubicBezTo>
                      <a:pt x="59198" y="43168"/>
                      <a:pt x="59957" y="43605"/>
                      <a:pt x="60784" y="43605"/>
                    </a:cubicBezTo>
                    <a:cubicBezTo>
                      <a:pt x="61152" y="43605"/>
                      <a:pt x="61566" y="43513"/>
                      <a:pt x="61980" y="43375"/>
                    </a:cubicBezTo>
                    <a:cubicBezTo>
                      <a:pt x="63521" y="42800"/>
                      <a:pt x="63705" y="41420"/>
                      <a:pt x="63797" y="40615"/>
                    </a:cubicBezTo>
                    <a:cubicBezTo>
                      <a:pt x="63820" y="40408"/>
                      <a:pt x="63866" y="40109"/>
                      <a:pt x="63912" y="39994"/>
                    </a:cubicBezTo>
                    <a:cubicBezTo>
                      <a:pt x="64556" y="39603"/>
                      <a:pt x="64947" y="38959"/>
                      <a:pt x="65016" y="38200"/>
                    </a:cubicBezTo>
                    <a:cubicBezTo>
                      <a:pt x="65039" y="37533"/>
                      <a:pt x="64809" y="36821"/>
                      <a:pt x="64372" y="36246"/>
                    </a:cubicBezTo>
                    <a:cubicBezTo>
                      <a:pt x="64372" y="36085"/>
                      <a:pt x="64372" y="35947"/>
                      <a:pt x="64326" y="35832"/>
                    </a:cubicBezTo>
                    <a:cubicBezTo>
                      <a:pt x="64326" y="35809"/>
                      <a:pt x="64280" y="35740"/>
                      <a:pt x="64280" y="35717"/>
                    </a:cubicBezTo>
                    <a:cubicBezTo>
                      <a:pt x="64579" y="35464"/>
                      <a:pt x="64832" y="35096"/>
                      <a:pt x="65062" y="34544"/>
                    </a:cubicBezTo>
                    <a:cubicBezTo>
                      <a:pt x="65637" y="33095"/>
                      <a:pt x="64740" y="32060"/>
                      <a:pt x="64257" y="31531"/>
                    </a:cubicBezTo>
                    <a:cubicBezTo>
                      <a:pt x="64229" y="31537"/>
                      <a:pt x="64203" y="31539"/>
                      <a:pt x="64178" y="31539"/>
                    </a:cubicBezTo>
                    <a:cubicBezTo>
                      <a:pt x="63995" y="31539"/>
                      <a:pt x="63881" y="31405"/>
                      <a:pt x="63820" y="31324"/>
                    </a:cubicBezTo>
                    <a:cubicBezTo>
                      <a:pt x="63935" y="30680"/>
                      <a:pt x="63774" y="30105"/>
                      <a:pt x="63406" y="29622"/>
                    </a:cubicBezTo>
                    <a:cubicBezTo>
                      <a:pt x="63015" y="29162"/>
                      <a:pt x="62440" y="28840"/>
                      <a:pt x="61819" y="28725"/>
                    </a:cubicBezTo>
                    <a:lnTo>
                      <a:pt x="62164" y="28035"/>
                    </a:lnTo>
                    <a:cubicBezTo>
                      <a:pt x="62900" y="26586"/>
                      <a:pt x="64050" y="24402"/>
                      <a:pt x="65016" y="21711"/>
                    </a:cubicBezTo>
                    <a:cubicBezTo>
                      <a:pt x="66465" y="17525"/>
                      <a:pt x="62532" y="14559"/>
                      <a:pt x="60186" y="13547"/>
                    </a:cubicBezTo>
                    <a:cubicBezTo>
                      <a:pt x="58646" y="12673"/>
                      <a:pt x="56208" y="12328"/>
                      <a:pt x="53862" y="12121"/>
                    </a:cubicBezTo>
                    <a:cubicBezTo>
                      <a:pt x="53678" y="11799"/>
                      <a:pt x="53356" y="11569"/>
                      <a:pt x="52988" y="11523"/>
                    </a:cubicBezTo>
                    <a:cubicBezTo>
                      <a:pt x="52942" y="11523"/>
                      <a:pt x="52873" y="11523"/>
                      <a:pt x="52781" y="11477"/>
                    </a:cubicBezTo>
                    <a:cubicBezTo>
                      <a:pt x="52620" y="11293"/>
                      <a:pt x="52367" y="11109"/>
                      <a:pt x="52045" y="11086"/>
                    </a:cubicBezTo>
                    <a:lnTo>
                      <a:pt x="51815" y="11086"/>
                    </a:lnTo>
                    <a:cubicBezTo>
                      <a:pt x="51562" y="11086"/>
                      <a:pt x="51286" y="11132"/>
                      <a:pt x="51056" y="11247"/>
                    </a:cubicBezTo>
                    <a:cubicBezTo>
                      <a:pt x="50987" y="11224"/>
                      <a:pt x="50895" y="11224"/>
                      <a:pt x="50803" y="11224"/>
                    </a:cubicBezTo>
                    <a:cubicBezTo>
                      <a:pt x="50711" y="11224"/>
                      <a:pt x="50642" y="11224"/>
                      <a:pt x="50550" y="11247"/>
                    </a:cubicBezTo>
                    <a:cubicBezTo>
                      <a:pt x="50366" y="11293"/>
                      <a:pt x="50228" y="11339"/>
                      <a:pt x="50090" y="11431"/>
                    </a:cubicBezTo>
                    <a:lnTo>
                      <a:pt x="50021" y="11454"/>
                    </a:lnTo>
                    <a:lnTo>
                      <a:pt x="49768" y="11638"/>
                    </a:lnTo>
                    <a:cubicBezTo>
                      <a:pt x="49492" y="11523"/>
                      <a:pt x="49101" y="11339"/>
                      <a:pt x="48733" y="11201"/>
                    </a:cubicBezTo>
                    <a:cubicBezTo>
                      <a:pt x="47216" y="10534"/>
                      <a:pt x="45146" y="9614"/>
                      <a:pt x="42869" y="9614"/>
                    </a:cubicBezTo>
                    <a:cubicBezTo>
                      <a:pt x="42064" y="9614"/>
                      <a:pt x="41282" y="9729"/>
                      <a:pt x="40569" y="9959"/>
                    </a:cubicBezTo>
                    <a:cubicBezTo>
                      <a:pt x="40431" y="10028"/>
                      <a:pt x="40293" y="10074"/>
                      <a:pt x="40178" y="10166"/>
                    </a:cubicBezTo>
                    <a:cubicBezTo>
                      <a:pt x="40408" y="8717"/>
                      <a:pt x="39833" y="7291"/>
                      <a:pt x="38568" y="6118"/>
                    </a:cubicBezTo>
                    <a:cubicBezTo>
                      <a:pt x="38499" y="6049"/>
                      <a:pt x="38453" y="6026"/>
                      <a:pt x="38384" y="5957"/>
                    </a:cubicBezTo>
                    <a:cubicBezTo>
                      <a:pt x="38614" y="4692"/>
                      <a:pt x="38269" y="3589"/>
                      <a:pt x="37418" y="2853"/>
                    </a:cubicBezTo>
                    <a:cubicBezTo>
                      <a:pt x="36844" y="2393"/>
                      <a:pt x="36177" y="2140"/>
                      <a:pt x="35418" y="2140"/>
                    </a:cubicBezTo>
                    <a:cubicBezTo>
                      <a:pt x="35257" y="2140"/>
                      <a:pt x="35073" y="2140"/>
                      <a:pt x="34935" y="2163"/>
                    </a:cubicBezTo>
                    <a:cubicBezTo>
                      <a:pt x="34820" y="1864"/>
                      <a:pt x="34659" y="1565"/>
                      <a:pt x="34452" y="1358"/>
                    </a:cubicBezTo>
                    <a:cubicBezTo>
                      <a:pt x="34314" y="967"/>
                      <a:pt x="33923" y="668"/>
                      <a:pt x="33509" y="622"/>
                    </a:cubicBezTo>
                    <a:lnTo>
                      <a:pt x="33302" y="622"/>
                    </a:lnTo>
                    <a:cubicBezTo>
                      <a:pt x="32934" y="622"/>
                      <a:pt x="32589" y="737"/>
                      <a:pt x="32244" y="898"/>
                    </a:cubicBezTo>
                    <a:lnTo>
                      <a:pt x="31715" y="1082"/>
                    </a:lnTo>
                    <a:cubicBezTo>
                      <a:pt x="31485" y="944"/>
                      <a:pt x="31278" y="875"/>
                      <a:pt x="31140" y="852"/>
                    </a:cubicBezTo>
                    <a:cubicBezTo>
                      <a:pt x="31048" y="829"/>
                      <a:pt x="30979" y="829"/>
                      <a:pt x="30864" y="829"/>
                    </a:cubicBezTo>
                    <a:cubicBezTo>
                      <a:pt x="30565" y="829"/>
                      <a:pt x="30312" y="875"/>
                      <a:pt x="30082" y="1013"/>
                    </a:cubicBezTo>
                    <a:cubicBezTo>
                      <a:pt x="30013" y="990"/>
                      <a:pt x="29990" y="967"/>
                      <a:pt x="29944" y="944"/>
                    </a:cubicBezTo>
                    <a:cubicBezTo>
                      <a:pt x="29944" y="875"/>
                      <a:pt x="29898" y="829"/>
                      <a:pt x="29875" y="760"/>
                    </a:cubicBezTo>
                    <a:cubicBezTo>
                      <a:pt x="29737" y="323"/>
                      <a:pt x="29323" y="47"/>
                      <a:pt x="2886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42863" dist="28575" dir="600000" algn="bl" rotWithShape="0">
                  <a:schemeClr val="dk1">
                    <a:alpha val="1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" name="Google Shape;2375;p48"/>
              <p:cNvSpPr/>
              <p:nvPr/>
            </p:nvSpPr>
            <p:spPr>
              <a:xfrm>
                <a:off x="3776350" y="3240650"/>
                <a:ext cx="144925" cy="138025"/>
              </a:xfrm>
              <a:custGeom>
                <a:avLst/>
                <a:gdLst/>
                <a:ahLst/>
                <a:cxnLst/>
                <a:rect l="l" t="t" r="r" b="b"/>
                <a:pathLst>
                  <a:path w="5797" h="5521" extrusionOk="0">
                    <a:moveTo>
                      <a:pt x="2584" y="1"/>
                    </a:moveTo>
                    <a:cubicBezTo>
                      <a:pt x="2394" y="1"/>
                      <a:pt x="2210" y="31"/>
                      <a:pt x="2047" y="94"/>
                    </a:cubicBezTo>
                    <a:cubicBezTo>
                      <a:pt x="1675" y="235"/>
                      <a:pt x="1237" y="275"/>
                      <a:pt x="862" y="275"/>
                    </a:cubicBezTo>
                    <a:cubicBezTo>
                      <a:pt x="379" y="275"/>
                      <a:pt x="1" y="209"/>
                      <a:pt x="1" y="209"/>
                    </a:cubicBezTo>
                    <a:lnTo>
                      <a:pt x="1" y="209"/>
                    </a:lnTo>
                    <a:cubicBezTo>
                      <a:pt x="162" y="761"/>
                      <a:pt x="139" y="3429"/>
                      <a:pt x="139" y="3429"/>
                    </a:cubicBezTo>
                    <a:cubicBezTo>
                      <a:pt x="139" y="3429"/>
                      <a:pt x="2001" y="2969"/>
                      <a:pt x="2277" y="2877"/>
                    </a:cubicBezTo>
                    <a:cubicBezTo>
                      <a:pt x="2283" y="2875"/>
                      <a:pt x="2290" y="2874"/>
                      <a:pt x="2296" y="2874"/>
                    </a:cubicBezTo>
                    <a:cubicBezTo>
                      <a:pt x="2569" y="2874"/>
                      <a:pt x="3361" y="4704"/>
                      <a:pt x="3473" y="5131"/>
                    </a:cubicBezTo>
                    <a:cubicBezTo>
                      <a:pt x="3528" y="5326"/>
                      <a:pt x="3791" y="5521"/>
                      <a:pt x="4115" y="5521"/>
                    </a:cubicBezTo>
                    <a:cubicBezTo>
                      <a:pt x="4478" y="5521"/>
                      <a:pt x="4917" y="5276"/>
                      <a:pt x="5221" y="4510"/>
                    </a:cubicBezTo>
                    <a:cubicBezTo>
                      <a:pt x="5796" y="3084"/>
                      <a:pt x="3818" y="2486"/>
                      <a:pt x="4048" y="1382"/>
                    </a:cubicBezTo>
                    <a:cubicBezTo>
                      <a:pt x="4233" y="513"/>
                      <a:pt x="3362" y="1"/>
                      <a:pt x="2584" y="1"/>
                    </a:cubicBezTo>
                    <a:close/>
                  </a:path>
                </a:pathLst>
              </a:custGeom>
              <a:solidFill>
                <a:srgbClr val="C17E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" name="Google Shape;2376;p48"/>
              <p:cNvSpPr/>
              <p:nvPr/>
            </p:nvSpPr>
            <p:spPr>
              <a:xfrm>
                <a:off x="3514175" y="2964150"/>
                <a:ext cx="334075" cy="451950"/>
              </a:xfrm>
              <a:custGeom>
                <a:avLst/>
                <a:gdLst/>
                <a:ahLst/>
                <a:cxnLst/>
                <a:rect l="l" t="t" r="r" b="b"/>
                <a:pathLst>
                  <a:path w="13363" h="18078" extrusionOk="0">
                    <a:moveTo>
                      <a:pt x="8073" y="0"/>
                    </a:moveTo>
                    <a:lnTo>
                      <a:pt x="1840" y="6831"/>
                    </a:lnTo>
                    <a:cubicBezTo>
                      <a:pt x="1840" y="6831"/>
                      <a:pt x="1" y="15662"/>
                      <a:pt x="1840" y="17640"/>
                    </a:cubicBezTo>
                    <a:cubicBezTo>
                      <a:pt x="2124" y="17948"/>
                      <a:pt x="2584" y="18078"/>
                      <a:pt x="3161" y="18078"/>
                    </a:cubicBezTo>
                    <a:cubicBezTo>
                      <a:pt x="6328" y="18078"/>
                      <a:pt x="12994" y="14144"/>
                      <a:pt x="12994" y="14144"/>
                    </a:cubicBezTo>
                    <a:cubicBezTo>
                      <a:pt x="12994" y="14144"/>
                      <a:pt x="13362" y="12005"/>
                      <a:pt x="12534" y="11131"/>
                    </a:cubicBezTo>
                    <a:lnTo>
                      <a:pt x="7038" y="9590"/>
                    </a:lnTo>
                    <a:cubicBezTo>
                      <a:pt x="7038" y="9590"/>
                      <a:pt x="10879" y="2438"/>
                      <a:pt x="8073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" name="Google Shape;2377;p48"/>
              <p:cNvSpPr/>
              <p:nvPr/>
            </p:nvSpPr>
            <p:spPr>
              <a:xfrm>
                <a:off x="2906425" y="2801350"/>
                <a:ext cx="639400" cy="1003350"/>
              </a:xfrm>
              <a:custGeom>
                <a:avLst/>
                <a:gdLst/>
                <a:ahLst/>
                <a:cxnLst/>
                <a:rect l="l" t="t" r="r" b="b"/>
                <a:pathLst>
                  <a:path w="25576" h="40134" extrusionOk="0">
                    <a:moveTo>
                      <a:pt x="22897" y="0"/>
                    </a:moveTo>
                    <a:cubicBezTo>
                      <a:pt x="22737" y="0"/>
                      <a:pt x="22597" y="85"/>
                      <a:pt x="22494" y="188"/>
                    </a:cubicBezTo>
                    <a:cubicBezTo>
                      <a:pt x="22149" y="510"/>
                      <a:pt x="22057" y="1200"/>
                      <a:pt x="22057" y="1200"/>
                    </a:cubicBezTo>
                    <a:lnTo>
                      <a:pt x="21873" y="211"/>
                    </a:lnTo>
                    <a:cubicBezTo>
                      <a:pt x="21827" y="234"/>
                      <a:pt x="21758" y="234"/>
                      <a:pt x="21712" y="303"/>
                    </a:cubicBezTo>
                    <a:cubicBezTo>
                      <a:pt x="21114" y="694"/>
                      <a:pt x="21252" y="2051"/>
                      <a:pt x="21252" y="2878"/>
                    </a:cubicBezTo>
                    <a:cubicBezTo>
                      <a:pt x="21252" y="3775"/>
                      <a:pt x="21114" y="4189"/>
                      <a:pt x="20884" y="5224"/>
                    </a:cubicBezTo>
                    <a:cubicBezTo>
                      <a:pt x="20656" y="6250"/>
                      <a:pt x="19682" y="7547"/>
                      <a:pt x="19172" y="7547"/>
                    </a:cubicBezTo>
                    <a:cubicBezTo>
                      <a:pt x="19168" y="7547"/>
                      <a:pt x="19163" y="7547"/>
                      <a:pt x="19159" y="7547"/>
                    </a:cubicBezTo>
                    <a:cubicBezTo>
                      <a:pt x="18745" y="7524"/>
                      <a:pt x="18745" y="6995"/>
                      <a:pt x="18814" y="6604"/>
                    </a:cubicBezTo>
                    <a:cubicBezTo>
                      <a:pt x="18883" y="5960"/>
                      <a:pt x="18768" y="5224"/>
                      <a:pt x="18469" y="4557"/>
                    </a:cubicBezTo>
                    <a:cubicBezTo>
                      <a:pt x="18423" y="4488"/>
                      <a:pt x="18400" y="4442"/>
                      <a:pt x="18377" y="4419"/>
                    </a:cubicBezTo>
                    <a:cubicBezTo>
                      <a:pt x="18262" y="4228"/>
                      <a:pt x="18131" y="4132"/>
                      <a:pt x="18011" y="4132"/>
                    </a:cubicBezTo>
                    <a:cubicBezTo>
                      <a:pt x="17987" y="4132"/>
                      <a:pt x="17963" y="4136"/>
                      <a:pt x="17940" y="4143"/>
                    </a:cubicBezTo>
                    <a:cubicBezTo>
                      <a:pt x="17917" y="4189"/>
                      <a:pt x="17894" y="4189"/>
                      <a:pt x="17848" y="4212"/>
                    </a:cubicBezTo>
                    <a:cubicBezTo>
                      <a:pt x="17825" y="4235"/>
                      <a:pt x="17802" y="4258"/>
                      <a:pt x="17779" y="4327"/>
                    </a:cubicBezTo>
                    <a:lnTo>
                      <a:pt x="17779" y="4350"/>
                    </a:lnTo>
                    <a:cubicBezTo>
                      <a:pt x="17733" y="4373"/>
                      <a:pt x="17710" y="4442"/>
                      <a:pt x="17710" y="4488"/>
                    </a:cubicBezTo>
                    <a:lnTo>
                      <a:pt x="17710" y="4534"/>
                    </a:lnTo>
                    <a:cubicBezTo>
                      <a:pt x="17687" y="4580"/>
                      <a:pt x="17687" y="4649"/>
                      <a:pt x="17664" y="4695"/>
                    </a:cubicBezTo>
                    <a:cubicBezTo>
                      <a:pt x="17664" y="4718"/>
                      <a:pt x="17618" y="4787"/>
                      <a:pt x="17618" y="4810"/>
                    </a:cubicBezTo>
                    <a:lnTo>
                      <a:pt x="17618" y="4879"/>
                    </a:lnTo>
                    <a:cubicBezTo>
                      <a:pt x="17618" y="4902"/>
                      <a:pt x="17618" y="4948"/>
                      <a:pt x="17595" y="4994"/>
                    </a:cubicBezTo>
                    <a:lnTo>
                      <a:pt x="17595" y="5040"/>
                    </a:lnTo>
                    <a:cubicBezTo>
                      <a:pt x="17595" y="5109"/>
                      <a:pt x="17595" y="5155"/>
                      <a:pt x="17572" y="5247"/>
                    </a:cubicBezTo>
                    <a:cubicBezTo>
                      <a:pt x="17480" y="6397"/>
                      <a:pt x="17457" y="8697"/>
                      <a:pt x="17503" y="9939"/>
                    </a:cubicBezTo>
                    <a:cubicBezTo>
                      <a:pt x="17595" y="11434"/>
                      <a:pt x="18262" y="12032"/>
                      <a:pt x="18653" y="13113"/>
                    </a:cubicBezTo>
                    <a:cubicBezTo>
                      <a:pt x="19090" y="14216"/>
                      <a:pt x="19044" y="17367"/>
                      <a:pt x="19044" y="17367"/>
                    </a:cubicBezTo>
                    <a:cubicBezTo>
                      <a:pt x="18998" y="19368"/>
                      <a:pt x="18239" y="24772"/>
                      <a:pt x="18469" y="26221"/>
                    </a:cubicBezTo>
                    <a:cubicBezTo>
                      <a:pt x="18469" y="26221"/>
                      <a:pt x="14214" y="29487"/>
                      <a:pt x="6119" y="32592"/>
                    </a:cubicBezTo>
                    <a:cubicBezTo>
                      <a:pt x="1" y="34930"/>
                      <a:pt x="1253" y="40133"/>
                      <a:pt x="4904" y="40133"/>
                    </a:cubicBezTo>
                    <a:cubicBezTo>
                      <a:pt x="5096" y="40133"/>
                      <a:pt x="5294" y="40119"/>
                      <a:pt x="5498" y="40089"/>
                    </a:cubicBezTo>
                    <a:cubicBezTo>
                      <a:pt x="11225" y="39261"/>
                      <a:pt x="16169" y="35306"/>
                      <a:pt x="18469" y="34087"/>
                    </a:cubicBezTo>
                    <a:cubicBezTo>
                      <a:pt x="20769" y="32845"/>
                      <a:pt x="23345" y="31902"/>
                      <a:pt x="24012" y="31028"/>
                    </a:cubicBezTo>
                    <a:cubicBezTo>
                      <a:pt x="24679" y="30177"/>
                      <a:pt x="24173" y="28613"/>
                      <a:pt x="24012" y="26612"/>
                    </a:cubicBezTo>
                    <a:cubicBezTo>
                      <a:pt x="23828" y="24612"/>
                      <a:pt x="23644" y="19276"/>
                      <a:pt x="22747" y="16723"/>
                    </a:cubicBezTo>
                    <a:cubicBezTo>
                      <a:pt x="22747" y="16723"/>
                      <a:pt x="22034" y="13687"/>
                      <a:pt x="22034" y="12883"/>
                    </a:cubicBezTo>
                    <a:cubicBezTo>
                      <a:pt x="22034" y="12078"/>
                      <a:pt x="23897" y="8835"/>
                      <a:pt x="24518" y="7685"/>
                    </a:cubicBezTo>
                    <a:cubicBezTo>
                      <a:pt x="25184" y="6512"/>
                      <a:pt x="25575" y="5385"/>
                      <a:pt x="25506" y="4557"/>
                    </a:cubicBezTo>
                    <a:cubicBezTo>
                      <a:pt x="25483" y="4350"/>
                      <a:pt x="25483" y="4189"/>
                      <a:pt x="25483" y="4005"/>
                    </a:cubicBezTo>
                    <a:cubicBezTo>
                      <a:pt x="25437" y="3453"/>
                      <a:pt x="25437" y="3062"/>
                      <a:pt x="25437" y="3062"/>
                    </a:cubicBezTo>
                    <a:cubicBezTo>
                      <a:pt x="25368" y="3085"/>
                      <a:pt x="25276" y="3085"/>
                      <a:pt x="25207" y="3154"/>
                    </a:cubicBezTo>
                    <a:cubicBezTo>
                      <a:pt x="25046" y="3269"/>
                      <a:pt x="24908" y="3453"/>
                      <a:pt x="24862" y="3867"/>
                    </a:cubicBezTo>
                    <a:cubicBezTo>
                      <a:pt x="24845" y="4678"/>
                      <a:pt x="24427" y="5591"/>
                      <a:pt x="24297" y="5591"/>
                    </a:cubicBezTo>
                    <a:cubicBezTo>
                      <a:pt x="24253" y="5591"/>
                      <a:pt x="24241" y="5489"/>
                      <a:pt x="24288" y="5247"/>
                    </a:cubicBezTo>
                    <a:cubicBezTo>
                      <a:pt x="24495" y="4258"/>
                      <a:pt x="24242" y="3338"/>
                      <a:pt x="24127" y="2740"/>
                    </a:cubicBezTo>
                    <a:cubicBezTo>
                      <a:pt x="24058" y="2464"/>
                      <a:pt x="24012" y="1959"/>
                      <a:pt x="23943" y="1476"/>
                    </a:cubicBezTo>
                    <a:cubicBezTo>
                      <a:pt x="23897" y="901"/>
                      <a:pt x="23874" y="395"/>
                      <a:pt x="23874" y="395"/>
                    </a:cubicBezTo>
                    <a:cubicBezTo>
                      <a:pt x="23759" y="395"/>
                      <a:pt x="23667" y="418"/>
                      <a:pt x="23575" y="441"/>
                    </a:cubicBezTo>
                    <a:cubicBezTo>
                      <a:pt x="23299" y="625"/>
                      <a:pt x="23115" y="1016"/>
                      <a:pt x="23115" y="1016"/>
                    </a:cubicBezTo>
                    <a:lnTo>
                      <a:pt x="22954" y="4"/>
                    </a:lnTo>
                    <a:cubicBezTo>
                      <a:pt x="22934" y="1"/>
                      <a:pt x="22916" y="0"/>
                      <a:pt x="22897" y="0"/>
                    </a:cubicBezTo>
                    <a:close/>
                  </a:path>
                </a:pathLst>
              </a:custGeom>
              <a:solidFill>
                <a:srgbClr val="965F5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" name="Google Shape;2378;p48"/>
              <p:cNvSpPr/>
              <p:nvPr/>
            </p:nvSpPr>
            <p:spPr>
              <a:xfrm>
                <a:off x="2716725" y="3514375"/>
                <a:ext cx="470325" cy="450375"/>
              </a:xfrm>
              <a:custGeom>
                <a:avLst/>
                <a:gdLst/>
                <a:ahLst/>
                <a:cxnLst/>
                <a:rect l="l" t="t" r="r" b="b"/>
                <a:pathLst>
                  <a:path w="18813" h="18015" extrusionOk="0">
                    <a:moveTo>
                      <a:pt x="15616" y="0"/>
                    </a:moveTo>
                    <a:cubicBezTo>
                      <a:pt x="15616" y="0"/>
                      <a:pt x="14029" y="782"/>
                      <a:pt x="12534" y="1357"/>
                    </a:cubicBezTo>
                    <a:cubicBezTo>
                      <a:pt x="11039" y="1932"/>
                      <a:pt x="0" y="4554"/>
                      <a:pt x="552" y="10648"/>
                    </a:cubicBezTo>
                    <a:cubicBezTo>
                      <a:pt x="1077" y="16420"/>
                      <a:pt x="7651" y="17765"/>
                      <a:pt x="9878" y="17765"/>
                    </a:cubicBezTo>
                    <a:cubicBezTo>
                      <a:pt x="9994" y="17765"/>
                      <a:pt x="10098" y="17761"/>
                      <a:pt x="10188" y="17755"/>
                    </a:cubicBezTo>
                    <a:cubicBezTo>
                      <a:pt x="10331" y="17740"/>
                      <a:pt x="10489" y="17734"/>
                      <a:pt x="10658" y="17734"/>
                    </a:cubicBezTo>
                    <a:cubicBezTo>
                      <a:pt x="11805" y="17734"/>
                      <a:pt x="13494" y="18015"/>
                      <a:pt x="14687" y="18015"/>
                    </a:cubicBezTo>
                    <a:cubicBezTo>
                      <a:pt x="15623" y="18015"/>
                      <a:pt x="16253" y="17842"/>
                      <a:pt x="16076" y="17226"/>
                    </a:cubicBezTo>
                    <a:cubicBezTo>
                      <a:pt x="16076" y="17226"/>
                      <a:pt x="14650" y="16536"/>
                      <a:pt x="15685" y="14075"/>
                    </a:cubicBezTo>
                    <a:cubicBezTo>
                      <a:pt x="18813" y="6486"/>
                      <a:pt x="16651" y="322"/>
                      <a:pt x="1561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" name="Google Shape;2379;p48"/>
              <p:cNvSpPr/>
              <p:nvPr/>
            </p:nvSpPr>
            <p:spPr>
              <a:xfrm>
                <a:off x="3077800" y="2830100"/>
                <a:ext cx="361875" cy="308075"/>
              </a:xfrm>
              <a:custGeom>
                <a:avLst/>
                <a:gdLst/>
                <a:ahLst/>
                <a:cxnLst/>
                <a:rect l="l" t="t" r="r" b="b"/>
                <a:pathLst>
                  <a:path w="14475" h="12323" extrusionOk="0">
                    <a:moveTo>
                      <a:pt x="11906" y="1"/>
                    </a:moveTo>
                    <a:cubicBezTo>
                      <a:pt x="11863" y="1"/>
                      <a:pt x="11819" y="2"/>
                      <a:pt x="11775" y="4"/>
                    </a:cubicBezTo>
                    <a:cubicBezTo>
                      <a:pt x="10142" y="96"/>
                      <a:pt x="9682" y="4350"/>
                      <a:pt x="9291" y="5293"/>
                    </a:cubicBezTo>
                    <a:cubicBezTo>
                      <a:pt x="8877" y="6282"/>
                      <a:pt x="6876" y="7547"/>
                      <a:pt x="6095" y="7593"/>
                    </a:cubicBezTo>
                    <a:cubicBezTo>
                      <a:pt x="6064" y="7596"/>
                      <a:pt x="6033" y="7597"/>
                      <a:pt x="6001" y="7597"/>
                    </a:cubicBezTo>
                    <a:cubicBezTo>
                      <a:pt x="5270" y="7597"/>
                      <a:pt x="4008" y="6879"/>
                      <a:pt x="3105" y="6857"/>
                    </a:cubicBezTo>
                    <a:cubicBezTo>
                      <a:pt x="2668" y="6857"/>
                      <a:pt x="2300" y="6811"/>
                      <a:pt x="2001" y="6788"/>
                    </a:cubicBezTo>
                    <a:cubicBezTo>
                      <a:pt x="1633" y="6765"/>
                      <a:pt x="1380" y="6696"/>
                      <a:pt x="1288" y="6650"/>
                    </a:cubicBezTo>
                    <a:cubicBezTo>
                      <a:pt x="1280" y="6646"/>
                      <a:pt x="1271" y="6644"/>
                      <a:pt x="1263" y="6644"/>
                    </a:cubicBezTo>
                    <a:cubicBezTo>
                      <a:pt x="1220" y="6644"/>
                      <a:pt x="1173" y="6689"/>
                      <a:pt x="1173" y="6765"/>
                    </a:cubicBezTo>
                    <a:cubicBezTo>
                      <a:pt x="1173" y="6903"/>
                      <a:pt x="1242" y="7133"/>
                      <a:pt x="1495" y="7271"/>
                    </a:cubicBezTo>
                    <a:cubicBezTo>
                      <a:pt x="1886" y="7570"/>
                      <a:pt x="2967" y="7846"/>
                      <a:pt x="2967" y="7846"/>
                    </a:cubicBezTo>
                    <a:cubicBezTo>
                      <a:pt x="2967" y="7846"/>
                      <a:pt x="2415" y="8283"/>
                      <a:pt x="1748" y="8628"/>
                    </a:cubicBezTo>
                    <a:cubicBezTo>
                      <a:pt x="1058" y="8996"/>
                      <a:pt x="276" y="9410"/>
                      <a:pt x="92" y="9663"/>
                    </a:cubicBezTo>
                    <a:cubicBezTo>
                      <a:pt x="23" y="9755"/>
                      <a:pt x="0" y="9801"/>
                      <a:pt x="23" y="9870"/>
                    </a:cubicBezTo>
                    <a:cubicBezTo>
                      <a:pt x="92" y="9962"/>
                      <a:pt x="161" y="9985"/>
                      <a:pt x="322" y="10008"/>
                    </a:cubicBezTo>
                    <a:cubicBezTo>
                      <a:pt x="366" y="10014"/>
                      <a:pt x="413" y="10017"/>
                      <a:pt x="463" y="10017"/>
                    </a:cubicBezTo>
                    <a:cubicBezTo>
                      <a:pt x="961" y="10017"/>
                      <a:pt x="1702" y="9732"/>
                      <a:pt x="1702" y="9732"/>
                    </a:cubicBezTo>
                    <a:lnTo>
                      <a:pt x="1702" y="9732"/>
                    </a:lnTo>
                    <a:cubicBezTo>
                      <a:pt x="1702" y="9732"/>
                      <a:pt x="690" y="10307"/>
                      <a:pt x="460" y="10675"/>
                    </a:cubicBezTo>
                    <a:cubicBezTo>
                      <a:pt x="437" y="10721"/>
                      <a:pt x="391" y="10790"/>
                      <a:pt x="437" y="10859"/>
                    </a:cubicBezTo>
                    <a:cubicBezTo>
                      <a:pt x="454" y="10910"/>
                      <a:pt x="549" y="10936"/>
                      <a:pt x="683" y="10936"/>
                    </a:cubicBezTo>
                    <a:cubicBezTo>
                      <a:pt x="727" y="10936"/>
                      <a:pt x="776" y="10933"/>
                      <a:pt x="828" y="10928"/>
                    </a:cubicBezTo>
                    <a:cubicBezTo>
                      <a:pt x="1380" y="10859"/>
                      <a:pt x="2277" y="10514"/>
                      <a:pt x="2277" y="10514"/>
                    </a:cubicBezTo>
                    <a:lnTo>
                      <a:pt x="2277" y="10514"/>
                    </a:lnTo>
                    <a:cubicBezTo>
                      <a:pt x="2277" y="10514"/>
                      <a:pt x="1472" y="11043"/>
                      <a:pt x="1196" y="11480"/>
                    </a:cubicBezTo>
                    <a:cubicBezTo>
                      <a:pt x="1127" y="11595"/>
                      <a:pt x="1127" y="11710"/>
                      <a:pt x="1173" y="11802"/>
                    </a:cubicBezTo>
                    <a:cubicBezTo>
                      <a:pt x="1196" y="11848"/>
                      <a:pt x="1288" y="11848"/>
                      <a:pt x="1380" y="11848"/>
                    </a:cubicBezTo>
                    <a:cubicBezTo>
                      <a:pt x="1886" y="11848"/>
                      <a:pt x="3013" y="11135"/>
                      <a:pt x="3013" y="11135"/>
                    </a:cubicBezTo>
                    <a:lnTo>
                      <a:pt x="3013" y="11135"/>
                    </a:lnTo>
                    <a:cubicBezTo>
                      <a:pt x="3013" y="11135"/>
                      <a:pt x="2461" y="11618"/>
                      <a:pt x="2231" y="11963"/>
                    </a:cubicBezTo>
                    <a:cubicBezTo>
                      <a:pt x="2162" y="12101"/>
                      <a:pt x="2116" y="12216"/>
                      <a:pt x="2185" y="12285"/>
                    </a:cubicBezTo>
                    <a:cubicBezTo>
                      <a:pt x="2198" y="12311"/>
                      <a:pt x="2243" y="12323"/>
                      <a:pt x="2306" y="12323"/>
                    </a:cubicBezTo>
                    <a:cubicBezTo>
                      <a:pt x="2350" y="12323"/>
                      <a:pt x="2404" y="12317"/>
                      <a:pt x="2461" y="12308"/>
                    </a:cubicBezTo>
                    <a:cubicBezTo>
                      <a:pt x="3013" y="12170"/>
                      <a:pt x="4186" y="11503"/>
                      <a:pt x="4807" y="11135"/>
                    </a:cubicBezTo>
                    <a:cubicBezTo>
                      <a:pt x="5543" y="10675"/>
                      <a:pt x="6531" y="10606"/>
                      <a:pt x="6991" y="10606"/>
                    </a:cubicBezTo>
                    <a:cubicBezTo>
                      <a:pt x="8394" y="10560"/>
                      <a:pt x="11062" y="9893"/>
                      <a:pt x="12051" y="9042"/>
                    </a:cubicBezTo>
                    <a:cubicBezTo>
                      <a:pt x="12810" y="8352"/>
                      <a:pt x="13569" y="6213"/>
                      <a:pt x="13937" y="4120"/>
                    </a:cubicBezTo>
                    <a:cubicBezTo>
                      <a:pt x="14474" y="1233"/>
                      <a:pt x="13486" y="1"/>
                      <a:pt x="11906" y="1"/>
                    </a:cubicBezTo>
                    <a:close/>
                  </a:path>
                </a:pathLst>
              </a:custGeom>
              <a:solidFill>
                <a:srgbClr val="8757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" name="Google Shape;2380;p48"/>
              <p:cNvSpPr/>
              <p:nvPr/>
            </p:nvSpPr>
            <p:spPr>
              <a:xfrm>
                <a:off x="3209450" y="2702550"/>
                <a:ext cx="181700" cy="255875"/>
              </a:xfrm>
              <a:custGeom>
                <a:avLst/>
                <a:gdLst/>
                <a:ahLst/>
                <a:cxnLst/>
                <a:rect l="l" t="t" r="r" b="b"/>
                <a:pathLst>
                  <a:path w="7268" h="10235" extrusionOk="0">
                    <a:moveTo>
                      <a:pt x="1" y="0"/>
                    </a:moveTo>
                    <a:lnTo>
                      <a:pt x="967" y="10234"/>
                    </a:lnTo>
                    <a:lnTo>
                      <a:pt x="3818" y="10050"/>
                    </a:lnTo>
                    <a:cubicBezTo>
                      <a:pt x="3818" y="10050"/>
                      <a:pt x="7268" y="9107"/>
                      <a:pt x="4853" y="384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BA7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" name="Google Shape;2381;p48"/>
              <p:cNvSpPr/>
              <p:nvPr/>
            </p:nvSpPr>
            <p:spPr>
              <a:xfrm>
                <a:off x="3209450" y="2703125"/>
                <a:ext cx="104675" cy="255300"/>
              </a:xfrm>
              <a:custGeom>
                <a:avLst/>
                <a:gdLst/>
                <a:ahLst/>
                <a:cxnLst/>
                <a:rect l="l" t="t" r="r" b="b"/>
                <a:pathLst>
                  <a:path w="4187" h="10212" extrusionOk="0">
                    <a:moveTo>
                      <a:pt x="1" y="0"/>
                    </a:moveTo>
                    <a:lnTo>
                      <a:pt x="967" y="10211"/>
                    </a:lnTo>
                    <a:lnTo>
                      <a:pt x="2093" y="10142"/>
                    </a:lnTo>
                    <a:cubicBezTo>
                      <a:pt x="4186" y="7428"/>
                      <a:pt x="4071" y="4577"/>
                      <a:pt x="2921" y="2323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C84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" name="Google Shape;2382;p48"/>
              <p:cNvSpPr/>
              <p:nvPr/>
            </p:nvSpPr>
            <p:spPr>
              <a:xfrm>
                <a:off x="2887475" y="2583050"/>
                <a:ext cx="412275" cy="408400"/>
              </a:xfrm>
              <a:custGeom>
                <a:avLst/>
                <a:gdLst/>
                <a:ahLst/>
                <a:cxnLst/>
                <a:rect l="l" t="t" r="r" b="b"/>
                <a:pathLst>
                  <a:path w="16491" h="16336" extrusionOk="0">
                    <a:moveTo>
                      <a:pt x="6794" y="0"/>
                    </a:moveTo>
                    <a:cubicBezTo>
                      <a:pt x="5217" y="0"/>
                      <a:pt x="3587" y="730"/>
                      <a:pt x="2025" y="2664"/>
                    </a:cubicBezTo>
                    <a:cubicBezTo>
                      <a:pt x="1" y="5240"/>
                      <a:pt x="1496" y="8391"/>
                      <a:pt x="2462" y="10024"/>
                    </a:cubicBezTo>
                    <a:cubicBezTo>
                      <a:pt x="2577" y="10231"/>
                      <a:pt x="2714" y="10438"/>
                      <a:pt x="2875" y="10622"/>
                    </a:cubicBezTo>
                    <a:cubicBezTo>
                      <a:pt x="3841" y="11824"/>
                      <a:pt x="7754" y="16335"/>
                      <a:pt x="11122" y="16335"/>
                    </a:cubicBezTo>
                    <a:cubicBezTo>
                      <a:pt x="12004" y="16335"/>
                      <a:pt x="12848" y="16026"/>
                      <a:pt x="13593" y="15267"/>
                    </a:cubicBezTo>
                    <a:cubicBezTo>
                      <a:pt x="16398" y="12392"/>
                      <a:pt x="16490" y="9127"/>
                      <a:pt x="15317" y="6436"/>
                    </a:cubicBezTo>
                    <a:cubicBezTo>
                      <a:pt x="14834" y="5286"/>
                      <a:pt x="14076" y="4251"/>
                      <a:pt x="13225" y="3423"/>
                    </a:cubicBezTo>
                    <a:cubicBezTo>
                      <a:pt x="11499" y="1712"/>
                      <a:pt x="9210" y="0"/>
                      <a:pt x="6794" y="0"/>
                    </a:cubicBezTo>
                    <a:close/>
                  </a:path>
                </a:pathLst>
              </a:custGeom>
              <a:solidFill>
                <a:srgbClr val="BA7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" name="Google Shape;2383;p48"/>
              <p:cNvSpPr/>
              <p:nvPr/>
            </p:nvSpPr>
            <p:spPr>
              <a:xfrm>
                <a:off x="3206075" y="2659200"/>
                <a:ext cx="90800" cy="118100"/>
              </a:xfrm>
              <a:custGeom>
                <a:avLst/>
                <a:gdLst/>
                <a:ahLst/>
                <a:cxnLst/>
                <a:rect l="l" t="t" r="r" b="b"/>
                <a:pathLst>
                  <a:path w="3632" h="4724" extrusionOk="0">
                    <a:moveTo>
                      <a:pt x="1098" y="1"/>
                    </a:moveTo>
                    <a:cubicBezTo>
                      <a:pt x="172" y="1"/>
                      <a:pt x="0" y="1907"/>
                      <a:pt x="366" y="2217"/>
                    </a:cubicBezTo>
                    <a:lnTo>
                      <a:pt x="2711" y="4724"/>
                    </a:lnTo>
                    <a:lnTo>
                      <a:pt x="2711" y="4724"/>
                    </a:lnTo>
                    <a:cubicBezTo>
                      <a:pt x="3424" y="3597"/>
                      <a:pt x="3631" y="1941"/>
                      <a:pt x="1975" y="446"/>
                    </a:cubicBezTo>
                    <a:cubicBezTo>
                      <a:pt x="1630" y="129"/>
                      <a:pt x="1339" y="1"/>
                      <a:pt x="1098" y="1"/>
                    </a:cubicBezTo>
                    <a:close/>
                  </a:path>
                </a:pathLst>
              </a:custGeom>
              <a:solidFill>
                <a:srgbClr val="BA7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" name="Google Shape;2384;p48"/>
              <p:cNvSpPr/>
              <p:nvPr/>
            </p:nvSpPr>
            <p:spPr>
              <a:xfrm>
                <a:off x="3118600" y="2841675"/>
                <a:ext cx="42000" cy="70975"/>
              </a:xfrm>
              <a:custGeom>
                <a:avLst/>
                <a:gdLst/>
                <a:ahLst/>
                <a:cxnLst/>
                <a:rect l="l" t="t" r="r" b="b"/>
                <a:pathLst>
                  <a:path w="1680" h="2839" extrusionOk="0">
                    <a:moveTo>
                      <a:pt x="829" y="1"/>
                    </a:moveTo>
                    <a:cubicBezTo>
                      <a:pt x="806" y="1"/>
                      <a:pt x="806" y="1"/>
                      <a:pt x="737" y="47"/>
                    </a:cubicBezTo>
                    <a:cubicBezTo>
                      <a:pt x="714" y="47"/>
                      <a:pt x="714" y="70"/>
                      <a:pt x="714" y="93"/>
                    </a:cubicBezTo>
                    <a:cubicBezTo>
                      <a:pt x="829" y="369"/>
                      <a:pt x="944" y="690"/>
                      <a:pt x="1036" y="989"/>
                    </a:cubicBezTo>
                    <a:cubicBezTo>
                      <a:pt x="1128" y="1265"/>
                      <a:pt x="1197" y="1587"/>
                      <a:pt x="1197" y="1840"/>
                    </a:cubicBezTo>
                    <a:cubicBezTo>
                      <a:pt x="1197" y="2116"/>
                      <a:pt x="1128" y="2346"/>
                      <a:pt x="898" y="2461"/>
                    </a:cubicBezTo>
                    <a:cubicBezTo>
                      <a:pt x="668" y="2599"/>
                      <a:pt x="346" y="2645"/>
                      <a:pt x="24" y="2691"/>
                    </a:cubicBezTo>
                    <a:cubicBezTo>
                      <a:pt x="24" y="2691"/>
                      <a:pt x="1" y="2691"/>
                      <a:pt x="1" y="2714"/>
                    </a:cubicBezTo>
                    <a:cubicBezTo>
                      <a:pt x="1" y="2737"/>
                      <a:pt x="1" y="2760"/>
                      <a:pt x="24" y="2760"/>
                    </a:cubicBezTo>
                    <a:cubicBezTo>
                      <a:pt x="194" y="2809"/>
                      <a:pt x="370" y="2838"/>
                      <a:pt x="553" y="2838"/>
                    </a:cubicBezTo>
                    <a:cubicBezTo>
                      <a:pt x="716" y="2838"/>
                      <a:pt x="885" y="2815"/>
                      <a:pt x="1059" y="2760"/>
                    </a:cubicBezTo>
                    <a:cubicBezTo>
                      <a:pt x="1243" y="2714"/>
                      <a:pt x="1404" y="2576"/>
                      <a:pt x="1519" y="2392"/>
                    </a:cubicBezTo>
                    <a:cubicBezTo>
                      <a:pt x="1634" y="2185"/>
                      <a:pt x="1680" y="2001"/>
                      <a:pt x="1680" y="1817"/>
                    </a:cubicBezTo>
                    <a:cubicBezTo>
                      <a:pt x="1680" y="1449"/>
                      <a:pt x="1565" y="1104"/>
                      <a:pt x="1404" y="805"/>
                    </a:cubicBezTo>
                    <a:cubicBezTo>
                      <a:pt x="1243" y="530"/>
                      <a:pt x="1059" y="231"/>
                      <a:pt x="829" y="1"/>
                    </a:cubicBezTo>
                    <a:close/>
                  </a:path>
                </a:pathLst>
              </a:custGeom>
              <a:solidFill>
                <a:srgbClr val="23171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" name="Google Shape;2385;p48"/>
              <p:cNvSpPr/>
              <p:nvPr/>
            </p:nvSpPr>
            <p:spPr>
              <a:xfrm>
                <a:off x="3069750" y="2734150"/>
                <a:ext cx="56350" cy="21300"/>
              </a:xfrm>
              <a:custGeom>
                <a:avLst/>
                <a:gdLst/>
                <a:ahLst/>
                <a:cxnLst/>
                <a:rect l="l" t="t" r="r" b="b"/>
                <a:pathLst>
                  <a:path w="2254" h="852" fill="none" extrusionOk="0">
                    <a:moveTo>
                      <a:pt x="0" y="852"/>
                    </a:moveTo>
                    <a:cubicBezTo>
                      <a:pt x="345" y="438"/>
                      <a:pt x="1242" y="1"/>
                      <a:pt x="2254" y="277"/>
                    </a:cubicBezTo>
                  </a:path>
                </a:pathLst>
              </a:custGeom>
              <a:noFill/>
              <a:ln w="14375" cap="rnd" cmpd="sng">
                <a:solidFill>
                  <a:srgbClr val="23181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" name="Google Shape;2386;p48"/>
              <p:cNvSpPr/>
              <p:nvPr/>
            </p:nvSpPr>
            <p:spPr>
              <a:xfrm>
                <a:off x="2991550" y="2829025"/>
                <a:ext cx="12100" cy="54075"/>
              </a:xfrm>
              <a:custGeom>
                <a:avLst/>
                <a:gdLst/>
                <a:ahLst/>
                <a:cxnLst/>
                <a:rect l="l" t="t" r="r" b="b"/>
                <a:pathLst>
                  <a:path w="484" h="2163" fill="none" extrusionOk="0">
                    <a:moveTo>
                      <a:pt x="460" y="2162"/>
                    </a:moveTo>
                    <a:cubicBezTo>
                      <a:pt x="230" y="1656"/>
                      <a:pt x="0" y="737"/>
                      <a:pt x="483" y="1"/>
                    </a:cubicBezTo>
                  </a:path>
                </a:pathLst>
              </a:custGeom>
              <a:noFill/>
              <a:ln w="14375" cap="rnd" cmpd="sng">
                <a:solidFill>
                  <a:srgbClr val="23181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" name="Google Shape;2387;p48"/>
              <p:cNvSpPr/>
              <p:nvPr/>
            </p:nvSpPr>
            <p:spPr>
              <a:xfrm>
                <a:off x="3087000" y="2864675"/>
                <a:ext cx="31050" cy="23025"/>
              </a:xfrm>
              <a:custGeom>
                <a:avLst/>
                <a:gdLst/>
                <a:ahLst/>
                <a:cxnLst/>
                <a:rect l="l" t="t" r="r" b="b"/>
                <a:pathLst>
                  <a:path w="1242" h="921" extrusionOk="0">
                    <a:moveTo>
                      <a:pt x="46" y="0"/>
                    </a:moveTo>
                    <a:cubicBezTo>
                      <a:pt x="0" y="69"/>
                      <a:pt x="0" y="115"/>
                      <a:pt x="46" y="184"/>
                    </a:cubicBezTo>
                    <a:cubicBezTo>
                      <a:pt x="115" y="276"/>
                      <a:pt x="161" y="391"/>
                      <a:pt x="230" y="506"/>
                    </a:cubicBezTo>
                    <a:cubicBezTo>
                      <a:pt x="253" y="575"/>
                      <a:pt x="276" y="644"/>
                      <a:pt x="322" y="690"/>
                    </a:cubicBezTo>
                    <a:cubicBezTo>
                      <a:pt x="345" y="759"/>
                      <a:pt x="391" y="851"/>
                      <a:pt x="483" y="897"/>
                    </a:cubicBezTo>
                    <a:cubicBezTo>
                      <a:pt x="529" y="897"/>
                      <a:pt x="552" y="920"/>
                      <a:pt x="575" y="920"/>
                    </a:cubicBezTo>
                    <a:lnTo>
                      <a:pt x="667" y="920"/>
                    </a:lnTo>
                    <a:cubicBezTo>
                      <a:pt x="759" y="920"/>
                      <a:pt x="805" y="897"/>
                      <a:pt x="828" y="874"/>
                    </a:cubicBezTo>
                    <a:cubicBezTo>
                      <a:pt x="920" y="805"/>
                      <a:pt x="943" y="759"/>
                      <a:pt x="1012" y="690"/>
                    </a:cubicBezTo>
                    <a:cubicBezTo>
                      <a:pt x="1104" y="575"/>
                      <a:pt x="1150" y="437"/>
                      <a:pt x="1219" y="322"/>
                    </a:cubicBezTo>
                    <a:cubicBezTo>
                      <a:pt x="1242" y="276"/>
                      <a:pt x="1242" y="207"/>
                      <a:pt x="1173" y="184"/>
                    </a:cubicBezTo>
                    <a:cubicBezTo>
                      <a:pt x="1163" y="175"/>
                      <a:pt x="1142" y="169"/>
                      <a:pt x="1119" y="169"/>
                    </a:cubicBezTo>
                    <a:cubicBezTo>
                      <a:pt x="1086" y="169"/>
                      <a:pt x="1048" y="181"/>
                      <a:pt x="1035" y="207"/>
                    </a:cubicBezTo>
                    <a:cubicBezTo>
                      <a:pt x="943" y="322"/>
                      <a:pt x="897" y="437"/>
                      <a:pt x="805" y="529"/>
                    </a:cubicBezTo>
                    <a:cubicBezTo>
                      <a:pt x="782" y="575"/>
                      <a:pt x="713" y="598"/>
                      <a:pt x="690" y="644"/>
                    </a:cubicBezTo>
                    <a:lnTo>
                      <a:pt x="667" y="644"/>
                    </a:lnTo>
                    <a:cubicBezTo>
                      <a:pt x="598" y="621"/>
                      <a:pt x="529" y="506"/>
                      <a:pt x="460" y="391"/>
                    </a:cubicBezTo>
                    <a:cubicBezTo>
                      <a:pt x="368" y="276"/>
                      <a:pt x="322" y="161"/>
                      <a:pt x="184" y="46"/>
                    </a:cubicBezTo>
                    <a:cubicBezTo>
                      <a:pt x="138" y="0"/>
                      <a:pt x="69" y="0"/>
                      <a:pt x="46" y="0"/>
                    </a:cubicBezTo>
                    <a:close/>
                  </a:path>
                </a:pathLst>
              </a:custGeom>
              <a:solidFill>
                <a:srgbClr val="23171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" name="Google Shape;2388;p48"/>
              <p:cNvSpPr/>
              <p:nvPr/>
            </p:nvSpPr>
            <p:spPr>
              <a:xfrm>
                <a:off x="3222100" y="2684150"/>
                <a:ext cx="42575" cy="51875"/>
              </a:xfrm>
              <a:custGeom>
                <a:avLst/>
                <a:gdLst/>
                <a:ahLst/>
                <a:cxnLst/>
                <a:rect l="l" t="t" r="r" b="b"/>
                <a:pathLst>
                  <a:path w="1703" h="2075" extrusionOk="0">
                    <a:moveTo>
                      <a:pt x="897" y="0"/>
                    </a:moveTo>
                    <a:cubicBezTo>
                      <a:pt x="782" y="0"/>
                      <a:pt x="645" y="46"/>
                      <a:pt x="530" y="92"/>
                    </a:cubicBezTo>
                    <a:cubicBezTo>
                      <a:pt x="369" y="161"/>
                      <a:pt x="300" y="230"/>
                      <a:pt x="208" y="345"/>
                    </a:cubicBezTo>
                    <a:cubicBezTo>
                      <a:pt x="116" y="460"/>
                      <a:pt x="70" y="575"/>
                      <a:pt x="24" y="690"/>
                    </a:cubicBezTo>
                    <a:lnTo>
                      <a:pt x="24" y="736"/>
                    </a:lnTo>
                    <a:cubicBezTo>
                      <a:pt x="1" y="782"/>
                      <a:pt x="24" y="805"/>
                      <a:pt x="24" y="874"/>
                    </a:cubicBezTo>
                    <a:cubicBezTo>
                      <a:pt x="80" y="988"/>
                      <a:pt x="184" y="1070"/>
                      <a:pt x="296" y="1070"/>
                    </a:cubicBezTo>
                    <a:cubicBezTo>
                      <a:pt x="320" y="1070"/>
                      <a:pt x="344" y="1066"/>
                      <a:pt x="369" y="1058"/>
                    </a:cubicBezTo>
                    <a:cubicBezTo>
                      <a:pt x="484" y="1012"/>
                      <a:pt x="668" y="1012"/>
                      <a:pt x="782" y="1012"/>
                    </a:cubicBezTo>
                    <a:cubicBezTo>
                      <a:pt x="897" y="1058"/>
                      <a:pt x="1035" y="1081"/>
                      <a:pt x="1127" y="1150"/>
                    </a:cubicBezTo>
                    <a:cubicBezTo>
                      <a:pt x="1242" y="1242"/>
                      <a:pt x="1288" y="1357"/>
                      <a:pt x="1357" y="1495"/>
                    </a:cubicBezTo>
                    <a:cubicBezTo>
                      <a:pt x="1380" y="1587"/>
                      <a:pt x="1380" y="1656"/>
                      <a:pt x="1403" y="1725"/>
                    </a:cubicBezTo>
                    <a:lnTo>
                      <a:pt x="1449" y="1955"/>
                    </a:lnTo>
                    <a:cubicBezTo>
                      <a:pt x="1449" y="2021"/>
                      <a:pt x="1473" y="2075"/>
                      <a:pt x="1495" y="2075"/>
                    </a:cubicBezTo>
                    <a:cubicBezTo>
                      <a:pt x="1504" y="2075"/>
                      <a:pt x="1512" y="2066"/>
                      <a:pt x="1518" y="2047"/>
                    </a:cubicBezTo>
                    <a:cubicBezTo>
                      <a:pt x="1610" y="2047"/>
                      <a:pt x="1679" y="2001"/>
                      <a:pt x="1679" y="1932"/>
                    </a:cubicBezTo>
                    <a:lnTo>
                      <a:pt x="1702" y="1679"/>
                    </a:lnTo>
                    <a:cubicBezTo>
                      <a:pt x="1679" y="1587"/>
                      <a:pt x="1702" y="1472"/>
                      <a:pt x="1679" y="1403"/>
                    </a:cubicBezTo>
                    <a:cubicBezTo>
                      <a:pt x="1633" y="1219"/>
                      <a:pt x="1564" y="1012"/>
                      <a:pt x="1403" y="851"/>
                    </a:cubicBezTo>
                    <a:cubicBezTo>
                      <a:pt x="1265" y="713"/>
                      <a:pt x="1058" y="598"/>
                      <a:pt x="874" y="529"/>
                    </a:cubicBezTo>
                    <a:cubicBezTo>
                      <a:pt x="791" y="521"/>
                      <a:pt x="713" y="512"/>
                      <a:pt x="637" y="506"/>
                    </a:cubicBezTo>
                    <a:lnTo>
                      <a:pt x="637" y="506"/>
                    </a:lnTo>
                    <a:cubicBezTo>
                      <a:pt x="653" y="486"/>
                      <a:pt x="672" y="465"/>
                      <a:pt x="691" y="437"/>
                    </a:cubicBezTo>
                    <a:cubicBezTo>
                      <a:pt x="759" y="391"/>
                      <a:pt x="805" y="368"/>
                      <a:pt x="897" y="322"/>
                    </a:cubicBezTo>
                    <a:cubicBezTo>
                      <a:pt x="989" y="299"/>
                      <a:pt x="1058" y="299"/>
                      <a:pt x="1150" y="299"/>
                    </a:cubicBezTo>
                    <a:lnTo>
                      <a:pt x="1173" y="299"/>
                    </a:lnTo>
                    <a:cubicBezTo>
                      <a:pt x="1242" y="299"/>
                      <a:pt x="1265" y="276"/>
                      <a:pt x="1288" y="207"/>
                    </a:cubicBezTo>
                    <a:cubicBezTo>
                      <a:pt x="1334" y="161"/>
                      <a:pt x="1288" y="92"/>
                      <a:pt x="1242" y="69"/>
                    </a:cubicBezTo>
                    <a:cubicBezTo>
                      <a:pt x="1127" y="46"/>
                      <a:pt x="1012" y="0"/>
                      <a:pt x="897" y="0"/>
                    </a:cubicBezTo>
                    <a:close/>
                  </a:path>
                </a:pathLst>
              </a:custGeom>
              <a:solidFill>
                <a:srgbClr val="23171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" name="Google Shape;2389;p48"/>
              <p:cNvSpPr/>
              <p:nvPr/>
            </p:nvSpPr>
            <p:spPr>
              <a:xfrm>
                <a:off x="3086425" y="2837500"/>
                <a:ext cx="5200" cy="5350"/>
              </a:xfrm>
              <a:custGeom>
                <a:avLst/>
                <a:gdLst/>
                <a:ahLst/>
                <a:cxnLst/>
                <a:rect l="l" t="t" r="r" b="b"/>
                <a:pathLst>
                  <a:path w="208" h="214" extrusionOk="0">
                    <a:moveTo>
                      <a:pt x="81" y="1"/>
                    </a:moveTo>
                    <a:cubicBezTo>
                      <a:pt x="31" y="1"/>
                      <a:pt x="0" y="42"/>
                      <a:pt x="0" y="99"/>
                    </a:cubicBezTo>
                    <a:cubicBezTo>
                      <a:pt x="0" y="145"/>
                      <a:pt x="23" y="214"/>
                      <a:pt x="92" y="214"/>
                    </a:cubicBezTo>
                    <a:cubicBezTo>
                      <a:pt x="138" y="214"/>
                      <a:pt x="207" y="168"/>
                      <a:pt x="207" y="122"/>
                    </a:cubicBezTo>
                    <a:cubicBezTo>
                      <a:pt x="207" y="53"/>
                      <a:pt x="161" y="7"/>
                      <a:pt x="115" y="7"/>
                    </a:cubicBezTo>
                    <a:cubicBezTo>
                      <a:pt x="103" y="3"/>
                      <a:pt x="91" y="1"/>
                      <a:pt x="81" y="1"/>
                    </a:cubicBezTo>
                    <a:close/>
                  </a:path>
                </a:pathLst>
              </a:custGeom>
              <a:solidFill>
                <a:srgbClr val="5A211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" name="Google Shape;2390;p48"/>
              <p:cNvSpPr/>
              <p:nvPr/>
            </p:nvSpPr>
            <p:spPr>
              <a:xfrm>
                <a:off x="3068600" y="2884075"/>
                <a:ext cx="4625" cy="5350"/>
              </a:xfrm>
              <a:custGeom>
                <a:avLst/>
                <a:gdLst/>
                <a:ahLst/>
                <a:cxnLst/>
                <a:rect l="l" t="t" r="r" b="b"/>
                <a:pathLst>
                  <a:path w="185" h="214" extrusionOk="0">
                    <a:moveTo>
                      <a:pt x="81" y="0"/>
                    </a:moveTo>
                    <a:cubicBezTo>
                      <a:pt x="31" y="0"/>
                      <a:pt x="0" y="42"/>
                      <a:pt x="0" y="98"/>
                    </a:cubicBezTo>
                    <a:cubicBezTo>
                      <a:pt x="0" y="144"/>
                      <a:pt x="23" y="213"/>
                      <a:pt x="69" y="213"/>
                    </a:cubicBezTo>
                    <a:cubicBezTo>
                      <a:pt x="138" y="213"/>
                      <a:pt x="184" y="167"/>
                      <a:pt x="184" y="121"/>
                    </a:cubicBezTo>
                    <a:cubicBezTo>
                      <a:pt x="184" y="75"/>
                      <a:pt x="161" y="6"/>
                      <a:pt x="115" y="6"/>
                    </a:cubicBezTo>
                    <a:cubicBezTo>
                      <a:pt x="103" y="2"/>
                      <a:pt x="91" y="0"/>
                      <a:pt x="81" y="0"/>
                    </a:cubicBezTo>
                    <a:close/>
                  </a:path>
                </a:pathLst>
              </a:custGeom>
              <a:solidFill>
                <a:srgbClr val="5A211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" name="Google Shape;2391;p48"/>
              <p:cNvSpPr/>
              <p:nvPr/>
            </p:nvSpPr>
            <p:spPr>
              <a:xfrm>
                <a:off x="3105950" y="2826150"/>
                <a:ext cx="4625" cy="5200"/>
              </a:xfrm>
              <a:custGeom>
                <a:avLst/>
                <a:gdLst/>
                <a:ahLst/>
                <a:cxnLst/>
                <a:rect l="l" t="t" r="r" b="b"/>
                <a:pathLst>
                  <a:path w="185" h="208" extrusionOk="0">
                    <a:moveTo>
                      <a:pt x="116" y="1"/>
                    </a:moveTo>
                    <a:cubicBezTo>
                      <a:pt x="47" y="1"/>
                      <a:pt x="1" y="24"/>
                      <a:pt x="1" y="93"/>
                    </a:cubicBezTo>
                    <a:cubicBezTo>
                      <a:pt x="1" y="139"/>
                      <a:pt x="24" y="208"/>
                      <a:pt x="70" y="208"/>
                    </a:cubicBezTo>
                    <a:cubicBezTo>
                      <a:pt x="139" y="208"/>
                      <a:pt x="185" y="162"/>
                      <a:pt x="185" y="116"/>
                    </a:cubicBezTo>
                    <a:cubicBezTo>
                      <a:pt x="185" y="47"/>
                      <a:pt x="162" y="1"/>
                      <a:pt x="116" y="1"/>
                    </a:cubicBezTo>
                    <a:close/>
                  </a:path>
                </a:pathLst>
              </a:custGeom>
              <a:solidFill>
                <a:srgbClr val="5A211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" name="Google Shape;2392;p48"/>
              <p:cNvSpPr/>
              <p:nvPr/>
            </p:nvSpPr>
            <p:spPr>
              <a:xfrm>
                <a:off x="3083550" y="2877900"/>
                <a:ext cx="3475" cy="2900"/>
              </a:xfrm>
              <a:custGeom>
                <a:avLst/>
                <a:gdLst/>
                <a:ahLst/>
                <a:cxnLst/>
                <a:rect l="l" t="t" r="r" b="b"/>
                <a:pathLst>
                  <a:path w="139" h="116" extrusionOk="0">
                    <a:moveTo>
                      <a:pt x="92" y="0"/>
                    </a:moveTo>
                    <a:cubicBezTo>
                      <a:pt x="46" y="0"/>
                      <a:pt x="0" y="23"/>
                      <a:pt x="23" y="46"/>
                    </a:cubicBezTo>
                    <a:cubicBezTo>
                      <a:pt x="23" y="69"/>
                      <a:pt x="46" y="115"/>
                      <a:pt x="92" y="115"/>
                    </a:cubicBezTo>
                    <a:cubicBezTo>
                      <a:pt x="115" y="115"/>
                      <a:pt x="138" y="92"/>
                      <a:pt x="138" y="46"/>
                    </a:cubicBezTo>
                    <a:cubicBezTo>
                      <a:pt x="138" y="23"/>
                      <a:pt x="115" y="0"/>
                      <a:pt x="92" y="0"/>
                    </a:cubicBezTo>
                    <a:close/>
                  </a:path>
                </a:pathLst>
              </a:custGeom>
              <a:solidFill>
                <a:srgbClr val="5A211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" name="Google Shape;2393;p48"/>
              <p:cNvSpPr/>
              <p:nvPr/>
            </p:nvSpPr>
            <p:spPr>
              <a:xfrm>
                <a:off x="3078375" y="2852600"/>
                <a:ext cx="2900" cy="2900"/>
              </a:xfrm>
              <a:custGeom>
                <a:avLst/>
                <a:gdLst/>
                <a:ahLst/>
                <a:cxnLst/>
                <a:rect l="l" t="t" r="r" b="b"/>
                <a:pathLst>
                  <a:path w="116" h="116" extrusionOk="0">
                    <a:moveTo>
                      <a:pt x="69" y="1"/>
                    </a:moveTo>
                    <a:cubicBezTo>
                      <a:pt x="23" y="1"/>
                      <a:pt x="0" y="1"/>
                      <a:pt x="0" y="70"/>
                    </a:cubicBezTo>
                    <a:cubicBezTo>
                      <a:pt x="0" y="93"/>
                      <a:pt x="23" y="116"/>
                      <a:pt x="69" y="116"/>
                    </a:cubicBezTo>
                    <a:cubicBezTo>
                      <a:pt x="92" y="116"/>
                      <a:pt x="115" y="93"/>
                      <a:pt x="115" y="70"/>
                    </a:cubicBezTo>
                    <a:cubicBezTo>
                      <a:pt x="115" y="24"/>
                      <a:pt x="92" y="1"/>
                      <a:pt x="69" y="1"/>
                    </a:cubicBezTo>
                    <a:close/>
                  </a:path>
                </a:pathLst>
              </a:custGeom>
              <a:solidFill>
                <a:srgbClr val="5A211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" name="Google Shape;2394;p48"/>
              <p:cNvSpPr/>
              <p:nvPr/>
            </p:nvSpPr>
            <p:spPr>
              <a:xfrm>
                <a:off x="3120325" y="2816950"/>
                <a:ext cx="2900" cy="2325"/>
              </a:xfrm>
              <a:custGeom>
                <a:avLst/>
                <a:gdLst/>
                <a:ahLst/>
                <a:cxnLst/>
                <a:rect l="l" t="t" r="r" b="b"/>
                <a:pathLst>
                  <a:path w="116" h="93" extrusionOk="0">
                    <a:moveTo>
                      <a:pt x="47" y="1"/>
                    </a:moveTo>
                    <a:cubicBezTo>
                      <a:pt x="24" y="1"/>
                      <a:pt x="1" y="24"/>
                      <a:pt x="1" y="47"/>
                    </a:cubicBezTo>
                    <a:cubicBezTo>
                      <a:pt x="1" y="70"/>
                      <a:pt x="24" y="93"/>
                      <a:pt x="47" y="93"/>
                    </a:cubicBezTo>
                    <a:cubicBezTo>
                      <a:pt x="70" y="93"/>
                      <a:pt x="116" y="70"/>
                      <a:pt x="116" y="47"/>
                    </a:cubicBezTo>
                    <a:cubicBezTo>
                      <a:pt x="116" y="24"/>
                      <a:pt x="70" y="1"/>
                      <a:pt x="47" y="1"/>
                    </a:cubicBezTo>
                    <a:close/>
                  </a:path>
                </a:pathLst>
              </a:custGeom>
              <a:solidFill>
                <a:srgbClr val="5A211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" name="Google Shape;2395;p48"/>
              <p:cNvSpPr/>
              <p:nvPr/>
            </p:nvSpPr>
            <p:spPr>
              <a:xfrm>
                <a:off x="3095050" y="2848575"/>
                <a:ext cx="2875" cy="2325"/>
              </a:xfrm>
              <a:custGeom>
                <a:avLst/>
                <a:gdLst/>
                <a:ahLst/>
                <a:cxnLst/>
                <a:rect l="l" t="t" r="r" b="b"/>
                <a:pathLst>
                  <a:path w="115" h="93" extrusionOk="0">
                    <a:moveTo>
                      <a:pt x="46" y="1"/>
                    </a:moveTo>
                    <a:cubicBezTo>
                      <a:pt x="23" y="1"/>
                      <a:pt x="0" y="24"/>
                      <a:pt x="0" y="47"/>
                    </a:cubicBezTo>
                    <a:cubicBezTo>
                      <a:pt x="0" y="70"/>
                      <a:pt x="23" y="93"/>
                      <a:pt x="46" y="93"/>
                    </a:cubicBezTo>
                    <a:cubicBezTo>
                      <a:pt x="69" y="93"/>
                      <a:pt x="115" y="70"/>
                      <a:pt x="115" y="47"/>
                    </a:cubicBezTo>
                    <a:cubicBezTo>
                      <a:pt x="115" y="24"/>
                      <a:pt x="92" y="1"/>
                      <a:pt x="46" y="1"/>
                    </a:cubicBezTo>
                    <a:close/>
                  </a:path>
                </a:pathLst>
              </a:custGeom>
              <a:solidFill>
                <a:srgbClr val="5A211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" name="Google Shape;2396;p48"/>
              <p:cNvSpPr/>
              <p:nvPr/>
            </p:nvSpPr>
            <p:spPr>
              <a:xfrm>
                <a:off x="3131825" y="2814650"/>
                <a:ext cx="2900" cy="2900"/>
              </a:xfrm>
              <a:custGeom>
                <a:avLst/>
                <a:gdLst/>
                <a:ahLst/>
                <a:cxnLst/>
                <a:rect l="l" t="t" r="r" b="b"/>
                <a:pathLst>
                  <a:path w="116" h="116" extrusionOk="0">
                    <a:moveTo>
                      <a:pt x="47" y="1"/>
                    </a:moveTo>
                    <a:cubicBezTo>
                      <a:pt x="24" y="1"/>
                      <a:pt x="1" y="1"/>
                      <a:pt x="1" y="47"/>
                    </a:cubicBezTo>
                    <a:cubicBezTo>
                      <a:pt x="1" y="70"/>
                      <a:pt x="24" y="116"/>
                      <a:pt x="47" y="116"/>
                    </a:cubicBezTo>
                    <a:cubicBezTo>
                      <a:pt x="70" y="116"/>
                      <a:pt x="116" y="93"/>
                      <a:pt x="116" y="47"/>
                    </a:cubicBezTo>
                    <a:cubicBezTo>
                      <a:pt x="116" y="24"/>
                      <a:pt x="70" y="1"/>
                      <a:pt x="47" y="1"/>
                    </a:cubicBezTo>
                    <a:close/>
                  </a:path>
                </a:pathLst>
              </a:custGeom>
              <a:solidFill>
                <a:srgbClr val="5A211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" name="Google Shape;2397;p48"/>
              <p:cNvSpPr/>
              <p:nvPr/>
            </p:nvSpPr>
            <p:spPr>
              <a:xfrm>
                <a:off x="3118025" y="2832475"/>
                <a:ext cx="2900" cy="2900"/>
              </a:xfrm>
              <a:custGeom>
                <a:avLst/>
                <a:gdLst/>
                <a:ahLst/>
                <a:cxnLst/>
                <a:rect l="l" t="t" r="r" b="b"/>
                <a:pathLst>
                  <a:path w="116" h="116" extrusionOk="0">
                    <a:moveTo>
                      <a:pt x="47" y="1"/>
                    </a:moveTo>
                    <a:cubicBezTo>
                      <a:pt x="24" y="1"/>
                      <a:pt x="1" y="1"/>
                      <a:pt x="1" y="47"/>
                    </a:cubicBezTo>
                    <a:cubicBezTo>
                      <a:pt x="1" y="93"/>
                      <a:pt x="24" y="116"/>
                      <a:pt x="47" y="116"/>
                    </a:cubicBezTo>
                    <a:cubicBezTo>
                      <a:pt x="70" y="116"/>
                      <a:pt x="116" y="93"/>
                      <a:pt x="116" y="47"/>
                    </a:cubicBezTo>
                    <a:cubicBezTo>
                      <a:pt x="116" y="24"/>
                      <a:pt x="93" y="1"/>
                      <a:pt x="47" y="1"/>
                    </a:cubicBezTo>
                    <a:close/>
                  </a:path>
                </a:pathLst>
              </a:custGeom>
              <a:solidFill>
                <a:srgbClr val="5A211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" name="Google Shape;2398;p48"/>
              <p:cNvSpPr/>
              <p:nvPr/>
            </p:nvSpPr>
            <p:spPr>
              <a:xfrm>
                <a:off x="3100950" y="2839475"/>
                <a:ext cx="3300" cy="3375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35" extrusionOk="0">
                    <a:moveTo>
                      <a:pt x="37" y="1"/>
                    </a:moveTo>
                    <a:cubicBezTo>
                      <a:pt x="7" y="1"/>
                      <a:pt x="1" y="33"/>
                      <a:pt x="17" y="66"/>
                    </a:cubicBezTo>
                    <a:cubicBezTo>
                      <a:pt x="17" y="89"/>
                      <a:pt x="40" y="135"/>
                      <a:pt x="86" y="135"/>
                    </a:cubicBezTo>
                    <a:cubicBezTo>
                      <a:pt x="109" y="135"/>
                      <a:pt x="132" y="89"/>
                      <a:pt x="132" y="66"/>
                    </a:cubicBezTo>
                    <a:cubicBezTo>
                      <a:pt x="132" y="43"/>
                      <a:pt x="109" y="20"/>
                      <a:pt x="86" y="20"/>
                    </a:cubicBezTo>
                    <a:cubicBezTo>
                      <a:pt x="66" y="6"/>
                      <a:pt x="50" y="1"/>
                      <a:pt x="37" y="1"/>
                    </a:cubicBezTo>
                    <a:close/>
                  </a:path>
                </a:pathLst>
              </a:custGeom>
              <a:solidFill>
                <a:srgbClr val="5A211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" name="Google Shape;2399;p48"/>
              <p:cNvSpPr/>
              <p:nvPr/>
            </p:nvSpPr>
            <p:spPr>
              <a:xfrm>
                <a:off x="3071475" y="2868700"/>
                <a:ext cx="2900" cy="2900"/>
              </a:xfrm>
              <a:custGeom>
                <a:avLst/>
                <a:gdLst/>
                <a:ahLst/>
                <a:cxnLst/>
                <a:rect l="l" t="t" r="r" b="b"/>
                <a:pathLst>
                  <a:path w="116" h="116" extrusionOk="0">
                    <a:moveTo>
                      <a:pt x="46" y="0"/>
                    </a:moveTo>
                    <a:cubicBezTo>
                      <a:pt x="23" y="0"/>
                      <a:pt x="0" y="23"/>
                      <a:pt x="0" y="46"/>
                    </a:cubicBezTo>
                    <a:cubicBezTo>
                      <a:pt x="0" y="69"/>
                      <a:pt x="23" y="115"/>
                      <a:pt x="46" y="115"/>
                    </a:cubicBezTo>
                    <a:cubicBezTo>
                      <a:pt x="69" y="115"/>
                      <a:pt x="115" y="69"/>
                      <a:pt x="115" y="46"/>
                    </a:cubicBezTo>
                    <a:cubicBezTo>
                      <a:pt x="115" y="23"/>
                      <a:pt x="69" y="0"/>
                      <a:pt x="46" y="0"/>
                    </a:cubicBezTo>
                    <a:close/>
                  </a:path>
                </a:pathLst>
              </a:custGeom>
              <a:solidFill>
                <a:srgbClr val="5A211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" name="Google Shape;2400;p48"/>
              <p:cNvSpPr/>
              <p:nvPr/>
            </p:nvSpPr>
            <p:spPr>
              <a:xfrm>
                <a:off x="3074925" y="2899850"/>
                <a:ext cx="2900" cy="3375"/>
              </a:xfrm>
              <a:custGeom>
                <a:avLst/>
                <a:gdLst/>
                <a:ahLst/>
                <a:cxnLst/>
                <a:rect l="l" t="t" r="r" b="b"/>
                <a:pathLst>
                  <a:path w="116" h="135" extrusionOk="0">
                    <a:moveTo>
                      <a:pt x="26" y="0"/>
                    </a:moveTo>
                    <a:cubicBezTo>
                      <a:pt x="12" y="0"/>
                      <a:pt x="0" y="33"/>
                      <a:pt x="0" y="65"/>
                    </a:cubicBezTo>
                    <a:cubicBezTo>
                      <a:pt x="0" y="88"/>
                      <a:pt x="23" y="134"/>
                      <a:pt x="46" y="134"/>
                    </a:cubicBezTo>
                    <a:cubicBezTo>
                      <a:pt x="69" y="134"/>
                      <a:pt x="115" y="88"/>
                      <a:pt x="115" y="65"/>
                    </a:cubicBezTo>
                    <a:cubicBezTo>
                      <a:pt x="115" y="42"/>
                      <a:pt x="92" y="19"/>
                      <a:pt x="46" y="19"/>
                    </a:cubicBezTo>
                    <a:cubicBezTo>
                      <a:pt x="39" y="6"/>
                      <a:pt x="33" y="0"/>
                      <a:pt x="26" y="0"/>
                    </a:cubicBezTo>
                    <a:close/>
                  </a:path>
                </a:pathLst>
              </a:custGeom>
              <a:solidFill>
                <a:srgbClr val="5A211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" name="Google Shape;2401;p48"/>
              <p:cNvSpPr/>
              <p:nvPr/>
            </p:nvSpPr>
            <p:spPr>
              <a:xfrm>
                <a:off x="3082975" y="2864100"/>
                <a:ext cx="3475" cy="2900"/>
              </a:xfrm>
              <a:custGeom>
                <a:avLst/>
                <a:gdLst/>
                <a:ahLst/>
                <a:cxnLst/>
                <a:rect l="l" t="t" r="r" b="b"/>
                <a:pathLst>
                  <a:path w="139" h="116" extrusionOk="0">
                    <a:moveTo>
                      <a:pt x="69" y="0"/>
                    </a:moveTo>
                    <a:cubicBezTo>
                      <a:pt x="46" y="0"/>
                      <a:pt x="0" y="0"/>
                      <a:pt x="23" y="69"/>
                    </a:cubicBezTo>
                    <a:cubicBezTo>
                      <a:pt x="23" y="92"/>
                      <a:pt x="46" y="115"/>
                      <a:pt x="69" y="115"/>
                    </a:cubicBezTo>
                    <a:cubicBezTo>
                      <a:pt x="115" y="115"/>
                      <a:pt x="138" y="92"/>
                      <a:pt x="138" y="69"/>
                    </a:cubicBezTo>
                    <a:cubicBezTo>
                      <a:pt x="138" y="23"/>
                      <a:pt x="115" y="0"/>
                      <a:pt x="69" y="0"/>
                    </a:cubicBezTo>
                    <a:close/>
                  </a:path>
                </a:pathLst>
              </a:custGeom>
              <a:solidFill>
                <a:srgbClr val="5A211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" name="Google Shape;2402;p48"/>
              <p:cNvSpPr/>
              <p:nvPr/>
            </p:nvSpPr>
            <p:spPr>
              <a:xfrm>
                <a:off x="3028925" y="2860075"/>
                <a:ext cx="32800" cy="32800"/>
              </a:xfrm>
              <a:custGeom>
                <a:avLst/>
                <a:gdLst/>
                <a:ahLst/>
                <a:cxnLst/>
                <a:rect l="l" t="t" r="r" b="b"/>
                <a:pathLst>
                  <a:path w="1312" h="1312" extrusionOk="0">
                    <a:moveTo>
                      <a:pt x="667" y="0"/>
                    </a:moveTo>
                    <a:cubicBezTo>
                      <a:pt x="276" y="0"/>
                      <a:pt x="0" y="276"/>
                      <a:pt x="0" y="644"/>
                    </a:cubicBezTo>
                    <a:cubicBezTo>
                      <a:pt x="0" y="1035"/>
                      <a:pt x="276" y="1311"/>
                      <a:pt x="667" y="1311"/>
                    </a:cubicBezTo>
                    <a:cubicBezTo>
                      <a:pt x="1035" y="1311"/>
                      <a:pt x="1311" y="1035"/>
                      <a:pt x="1311" y="644"/>
                    </a:cubicBezTo>
                    <a:cubicBezTo>
                      <a:pt x="1311" y="276"/>
                      <a:pt x="1035" y="0"/>
                      <a:pt x="667" y="0"/>
                    </a:cubicBezTo>
                    <a:close/>
                  </a:path>
                </a:pathLst>
              </a:custGeom>
              <a:solidFill>
                <a:srgbClr val="23171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" name="Google Shape;2403;p48"/>
              <p:cNvSpPr/>
              <p:nvPr/>
            </p:nvSpPr>
            <p:spPr>
              <a:xfrm>
                <a:off x="3094475" y="2777275"/>
                <a:ext cx="32775" cy="32800"/>
              </a:xfrm>
              <a:custGeom>
                <a:avLst/>
                <a:gdLst/>
                <a:ahLst/>
                <a:cxnLst/>
                <a:rect l="l" t="t" r="r" b="b"/>
                <a:pathLst>
                  <a:path w="1311" h="1312" extrusionOk="0">
                    <a:moveTo>
                      <a:pt x="644" y="1"/>
                    </a:moveTo>
                    <a:cubicBezTo>
                      <a:pt x="276" y="1"/>
                      <a:pt x="0" y="277"/>
                      <a:pt x="0" y="668"/>
                    </a:cubicBezTo>
                    <a:cubicBezTo>
                      <a:pt x="0" y="1036"/>
                      <a:pt x="276" y="1312"/>
                      <a:pt x="644" y="1312"/>
                    </a:cubicBezTo>
                    <a:cubicBezTo>
                      <a:pt x="1035" y="1312"/>
                      <a:pt x="1311" y="1036"/>
                      <a:pt x="1311" y="668"/>
                    </a:cubicBezTo>
                    <a:cubicBezTo>
                      <a:pt x="1311" y="277"/>
                      <a:pt x="1035" y="1"/>
                      <a:pt x="644" y="1"/>
                    </a:cubicBezTo>
                    <a:close/>
                  </a:path>
                </a:pathLst>
              </a:custGeom>
              <a:solidFill>
                <a:srgbClr val="23171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" name="Google Shape;2404;p48"/>
              <p:cNvSpPr/>
              <p:nvPr/>
            </p:nvSpPr>
            <p:spPr>
              <a:xfrm>
                <a:off x="2855200" y="2540575"/>
                <a:ext cx="394525" cy="288475"/>
              </a:xfrm>
              <a:custGeom>
                <a:avLst/>
                <a:gdLst/>
                <a:ahLst/>
                <a:cxnLst/>
                <a:rect l="l" t="t" r="r" b="b"/>
                <a:pathLst>
                  <a:path w="15781" h="11539" extrusionOk="0">
                    <a:moveTo>
                      <a:pt x="6887" y="0"/>
                    </a:moveTo>
                    <a:cubicBezTo>
                      <a:pt x="6032" y="0"/>
                      <a:pt x="5254" y="850"/>
                      <a:pt x="4824" y="1577"/>
                    </a:cubicBezTo>
                    <a:lnTo>
                      <a:pt x="4824" y="1577"/>
                    </a:lnTo>
                    <a:cubicBezTo>
                      <a:pt x="4694" y="1477"/>
                      <a:pt x="4490" y="1412"/>
                      <a:pt x="4189" y="1412"/>
                    </a:cubicBezTo>
                    <a:cubicBezTo>
                      <a:pt x="4132" y="1412"/>
                      <a:pt x="4070" y="1415"/>
                      <a:pt x="4005" y="1420"/>
                    </a:cubicBezTo>
                    <a:cubicBezTo>
                      <a:pt x="3071" y="1491"/>
                      <a:pt x="2218" y="2839"/>
                      <a:pt x="1967" y="3784"/>
                    </a:cubicBezTo>
                    <a:lnTo>
                      <a:pt x="1967" y="3784"/>
                    </a:lnTo>
                    <a:cubicBezTo>
                      <a:pt x="1951" y="3783"/>
                      <a:pt x="1934" y="3783"/>
                      <a:pt x="1917" y="3783"/>
                    </a:cubicBezTo>
                    <a:cubicBezTo>
                      <a:pt x="1663" y="3783"/>
                      <a:pt x="1361" y="3831"/>
                      <a:pt x="1016" y="3949"/>
                    </a:cubicBezTo>
                    <a:cubicBezTo>
                      <a:pt x="0" y="4288"/>
                      <a:pt x="551" y="5154"/>
                      <a:pt x="1171" y="5604"/>
                    </a:cubicBezTo>
                    <a:lnTo>
                      <a:pt x="1171" y="5604"/>
                    </a:lnTo>
                    <a:cubicBezTo>
                      <a:pt x="873" y="5807"/>
                      <a:pt x="591" y="6136"/>
                      <a:pt x="487" y="6571"/>
                    </a:cubicBezTo>
                    <a:cubicBezTo>
                      <a:pt x="165" y="7721"/>
                      <a:pt x="1407" y="7859"/>
                      <a:pt x="1407" y="7859"/>
                    </a:cubicBezTo>
                    <a:cubicBezTo>
                      <a:pt x="1407" y="7882"/>
                      <a:pt x="1407" y="7951"/>
                      <a:pt x="1361" y="7974"/>
                    </a:cubicBezTo>
                    <a:cubicBezTo>
                      <a:pt x="402" y="9829"/>
                      <a:pt x="826" y="11538"/>
                      <a:pt x="2184" y="11538"/>
                    </a:cubicBezTo>
                    <a:cubicBezTo>
                      <a:pt x="2846" y="11538"/>
                      <a:pt x="3732" y="11131"/>
                      <a:pt x="4787" y="10136"/>
                    </a:cubicBezTo>
                    <a:cubicBezTo>
                      <a:pt x="6167" y="8825"/>
                      <a:pt x="7869" y="6985"/>
                      <a:pt x="8260" y="4685"/>
                    </a:cubicBezTo>
                    <a:cubicBezTo>
                      <a:pt x="8260" y="4685"/>
                      <a:pt x="8563" y="6184"/>
                      <a:pt x="9906" y="6184"/>
                    </a:cubicBezTo>
                    <a:cubicBezTo>
                      <a:pt x="10218" y="6184"/>
                      <a:pt x="10586" y="6104"/>
                      <a:pt x="11020" y="5904"/>
                    </a:cubicBezTo>
                    <a:cubicBezTo>
                      <a:pt x="11115" y="5858"/>
                      <a:pt x="11218" y="5838"/>
                      <a:pt x="11326" y="5838"/>
                    </a:cubicBezTo>
                    <a:cubicBezTo>
                      <a:pt x="11926" y="5838"/>
                      <a:pt x="12704" y="6461"/>
                      <a:pt x="13366" y="6870"/>
                    </a:cubicBezTo>
                    <a:cubicBezTo>
                      <a:pt x="13463" y="6943"/>
                      <a:pt x="13571" y="6976"/>
                      <a:pt x="13676" y="6976"/>
                    </a:cubicBezTo>
                    <a:cubicBezTo>
                      <a:pt x="13967" y="6976"/>
                      <a:pt x="14240" y="6725"/>
                      <a:pt x="14240" y="6387"/>
                    </a:cubicBezTo>
                    <a:cubicBezTo>
                      <a:pt x="14217" y="5881"/>
                      <a:pt x="14447" y="5306"/>
                      <a:pt x="15229" y="4915"/>
                    </a:cubicBezTo>
                    <a:cubicBezTo>
                      <a:pt x="15229" y="4915"/>
                      <a:pt x="15780" y="3834"/>
                      <a:pt x="15022" y="2500"/>
                    </a:cubicBezTo>
                    <a:cubicBezTo>
                      <a:pt x="14661" y="1889"/>
                      <a:pt x="14011" y="1729"/>
                      <a:pt x="13427" y="1729"/>
                    </a:cubicBezTo>
                    <a:cubicBezTo>
                      <a:pt x="12781" y="1729"/>
                      <a:pt x="12216" y="1925"/>
                      <a:pt x="12216" y="1925"/>
                    </a:cubicBezTo>
                    <a:cubicBezTo>
                      <a:pt x="12234" y="579"/>
                      <a:pt x="11822" y="174"/>
                      <a:pt x="11319" y="174"/>
                    </a:cubicBezTo>
                    <a:cubicBezTo>
                      <a:pt x="10560" y="174"/>
                      <a:pt x="9594" y="1098"/>
                      <a:pt x="9594" y="1098"/>
                    </a:cubicBezTo>
                    <a:cubicBezTo>
                      <a:pt x="9323" y="736"/>
                      <a:pt x="9062" y="592"/>
                      <a:pt x="8825" y="592"/>
                    </a:cubicBezTo>
                    <a:cubicBezTo>
                      <a:pt x="8595" y="592"/>
                      <a:pt x="8387" y="727"/>
                      <a:pt x="8212" y="930"/>
                    </a:cubicBezTo>
                    <a:lnTo>
                      <a:pt x="8212" y="930"/>
                    </a:lnTo>
                    <a:cubicBezTo>
                      <a:pt x="8056" y="519"/>
                      <a:pt x="7743" y="167"/>
                      <a:pt x="7202" y="40"/>
                    </a:cubicBezTo>
                    <a:cubicBezTo>
                      <a:pt x="7096" y="13"/>
                      <a:pt x="6991" y="0"/>
                      <a:pt x="6887" y="0"/>
                    </a:cubicBezTo>
                    <a:close/>
                  </a:path>
                </a:pathLst>
              </a:custGeom>
              <a:solidFill>
                <a:srgbClr val="3F2B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" name="Google Shape;2405;p48"/>
              <p:cNvSpPr/>
              <p:nvPr/>
            </p:nvSpPr>
            <p:spPr>
              <a:xfrm>
                <a:off x="2976600" y="2523725"/>
                <a:ext cx="53500" cy="56375"/>
              </a:xfrm>
              <a:custGeom>
                <a:avLst/>
                <a:gdLst/>
                <a:ahLst/>
                <a:cxnLst/>
                <a:rect l="l" t="t" r="r" b="b"/>
                <a:pathLst>
                  <a:path w="2140" h="2255" fill="none" extrusionOk="0">
                    <a:moveTo>
                      <a:pt x="0" y="2254"/>
                    </a:moveTo>
                    <a:cubicBezTo>
                      <a:pt x="0" y="2254"/>
                      <a:pt x="966" y="1"/>
                      <a:pt x="2139" y="70"/>
                    </a:cubicBezTo>
                  </a:path>
                </a:pathLst>
              </a:custGeom>
              <a:noFill/>
              <a:ln w="7475" cap="rnd" cmpd="sng">
                <a:solidFill>
                  <a:srgbClr val="3F2B2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" name="Google Shape;2406;p48"/>
              <p:cNvSpPr/>
              <p:nvPr/>
            </p:nvSpPr>
            <p:spPr>
              <a:xfrm>
                <a:off x="3060550" y="2538675"/>
                <a:ext cx="84525" cy="43725"/>
              </a:xfrm>
              <a:custGeom>
                <a:avLst/>
                <a:gdLst/>
                <a:ahLst/>
                <a:cxnLst/>
                <a:rect l="l" t="t" r="r" b="b"/>
                <a:pathLst>
                  <a:path w="3381" h="1749" fill="none" extrusionOk="0">
                    <a:moveTo>
                      <a:pt x="0" y="1128"/>
                    </a:moveTo>
                    <a:cubicBezTo>
                      <a:pt x="0" y="1128"/>
                      <a:pt x="368" y="231"/>
                      <a:pt x="943" y="300"/>
                    </a:cubicBezTo>
                    <a:cubicBezTo>
                      <a:pt x="1518" y="392"/>
                      <a:pt x="1426" y="1748"/>
                      <a:pt x="1426" y="1748"/>
                    </a:cubicBezTo>
                    <a:cubicBezTo>
                      <a:pt x="1426" y="1748"/>
                      <a:pt x="2438" y="1"/>
                      <a:pt x="3381" y="116"/>
                    </a:cubicBezTo>
                  </a:path>
                </a:pathLst>
              </a:custGeom>
              <a:noFill/>
              <a:ln w="7475" cap="rnd" cmpd="sng">
                <a:solidFill>
                  <a:srgbClr val="3F2B2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" name="Google Shape;2407;p48"/>
              <p:cNvSpPr/>
              <p:nvPr/>
            </p:nvSpPr>
            <p:spPr>
              <a:xfrm>
                <a:off x="3055375" y="2662300"/>
                <a:ext cx="76475" cy="55200"/>
              </a:xfrm>
              <a:custGeom>
                <a:avLst/>
                <a:gdLst/>
                <a:ahLst/>
                <a:cxnLst/>
                <a:rect l="l" t="t" r="r" b="b"/>
                <a:pathLst>
                  <a:path w="3059" h="2208" fill="none" extrusionOk="0">
                    <a:moveTo>
                      <a:pt x="115" y="0"/>
                    </a:moveTo>
                    <a:cubicBezTo>
                      <a:pt x="115" y="0"/>
                      <a:pt x="115" y="1311"/>
                      <a:pt x="1012" y="1495"/>
                    </a:cubicBezTo>
                    <a:cubicBezTo>
                      <a:pt x="1909" y="1679"/>
                      <a:pt x="3059" y="920"/>
                      <a:pt x="3059" y="920"/>
                    </a:cubicBezTo>
                    <a:cubicBezTo>
                      <a:pt x="3059" y="920"/>
                      <a:pt x="828" y="2208"/>
                      <a:pt x="0" y="161"/>
                    </a:cubicBezTo>
                  </a:path>
                </a:pathLst>
              </a:custGeom>
              <a:noFill/>
              <a:ln w="7475" cap="rnd" cmpd="sng">
                <a:solidFill>
                  <a:srgbClr val="3F2B2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" name="Google Shape;2408;p48"/>
              <p:cNvSpPr/>
              <p:nvPr/>
            </p:nvSpPr>
            <p:spPr>
              <a:xfrm>
                <a:off x="3161150" y="2565125"/>
                <a:ext cx="97200" cy="94900"/>
              </a:xfrm>
              <a:custGeom>
                <a:avLst/>
                <a:gdLst/>
                <a:ahLst/>
                <a:cxnLst/>
                <a:rect l="l" t="t" r="r" b="b"/>
                <a:pathLst>
                  <a:path w="3888" h="3796" fill="none" extrusionOk="0">
                    <a:moveTo>
                      <a:pt x="1" y="966"/>
                    </a:moveTo>
                    <a:cubicBezTo>
                      <a:pt x="1" y="966"/>
                      <a:pt x="1473" y="1"/>
                      <a:pt x="2669" y="1012"/>
                    </a:cubicBezTo>
                    <a:cubicBezTo>
                      <a:pt x="3887" y="2024"/>
                      <a:pt x="3014" y="3795"/>
                      <a:pt x="3014" y="3795"/>
                    </a:cubicBezTo>
                  </a:path>
                </a:pathLst>
              </a:custGeom>
              <a:noFill/>
              <a:ln w="7475" cap="rnd" cmpd="sng">
                <a:solidFill>
                  <a:srgbClr val="3F2B2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" name="Google Shape;2409;p48"/>
              <p:cNvSpPr/>
              <p:nvPr/>
            </p:nvSpPr>
            <p:spPr>
              <a:xfrm>
                <a:off x="2855850" y="2617450"/>
                <a:ext cx="62125" cy="44875"/>
              </a:xfrm>
              <a:custGeom>
                <a:avLst/>
                <a:gdLst/>
                <a:ahLst/>
                <a:cxnLst/>
                <a:rect l="l" t="t" r="r" b="b"/>
                <a:pathLst>
                  <a:path w="2485" h="1795" fill="none" extrusionOk="0">
                    <a:moveTo>
                      <a:pt x="2485" y="851"/>
                    </a:moveTo>
                    <a:cubicBezTo>
                      <a:pt x="2485" y="851"/>
                      <a:pt x="1" y="0"/>
                      <a:pt x="185" y="1794"/>
                    </a:cubicBezTo>
                  </a:path>
                </a:pathLst>
              </a:custGeom>
              <a:noFill/>
              <a:ln w="7475" cap="rnd" cmpd="sng">
                <a:solidFill>
                  <a:srgbClr val="3F2B2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" name="Google Shape;2410;p48"/>
              <p:cNvSpPr/>
              <p:nvPr/>
            </p:nvSpPr>
            <p:spPr>
              <a:xfrm>
                <a:off x="2850100" y="2729550"/>
                <a:ext cx="152400" cy="178275"/>
              </a:xfrm>
              <a:custGeom>
                <a:avLst/>
                <a:gdLst/>
                <a:ahLst/>
                <a:cxnLst/>
                <a:rect l="l" t="t" r="r" b="b"/>
                <a:pathLst>
                  <a:path w="6096" h="7131" fill="none" extrusionOk="0">
                    <a:moveTo>
                      <a:pt x="1749" y="116"/>
                    </a:moveTo>
                    <a:cubicBezTo>
                      <a:pt x="1749" y="116"/>
                      <a:pt x="1" y="3428"/>
                      <a:pt x="1450" y="4095"/>
                    </a:cubicBezTo>
                    <a:cubicBezTo>
                      <a:pt x="2922" y="4762"/>
                      <a:pt x="4968" y="3152"/>
                      <a:pt x="6095" y="1266"/>
                    </a:cubicBezTo>
                    <a:cubicBezTo>
                      <a:pt x="6095" y="1266"/>
                      <a:pt x="1151" y="7130"/>
                      <a:pt x="1197" y="2853"/>
                    </a:cubicBezTo>
                    <a:cubicBezTo>
                      <a:pt x="1197" y="2117"/>
                      <a:pt x="1519" y="1105"/>
                      <a:pt x="2002" y="1"/>
                    </a:cubicBezTo>
                  </a:path>
                </a:pathLst>
              </a:custGeom>
              <a:noFill/>
              <a:ln w="7475" cap="rnd" cmpd="sng">
                <a:solidFill>
                  <a:srgbClr val="3F2B2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" name="Google Shape;2411;p48"/>
              <p:cNvSpPr/>
              <p:nvPr/>
            </p:nvSpPr>
            <p:spPr>
              <a:xfrm>
                <a:off x="2910475" y="2579350"/>
                <a:ext cx="65000" cy="60975"/>
              </a:xfrm>
              <a:custGeom>
                <a:avLst/>
                <a:gdLst/>
                <a:ahLst/>
                <a:cxnLst/>
                <a:rect l="l" t="t" r="r" b="b"/>
                <a:pathLst>
                  <a:path w="2600" h="2439" extrusionOk="0">
                    <a:moveTo>
                      <a:pt x="2010" y="1"/>
                    </a:moveTo>
                    <a:cubicBezTo>
                      <a:pt x="1852" y="1"/>
                      <a:pt x="1716" y="42"/>
                      <a:pt x="1565" y="98"/>
                    </a:cubicBezTo>
                    <a:cubicBezTo>
                      <a:pt x="1404" y="190"/>
                      <a:pt x="1243" y="259"/>
                      <a:pt x="1128" y="374"/>
                    </a:cubicBezTo>
                    <a:cubicBezTo>
                      <a:pt x="990" y="489"/>
                      <a:pt x="875" y="604"/>
                      <a:pt x="806" y="719"/>
                    </a:cubicBezTo>
                    <a:cubicBezTo>
                      <a:pt x="599" y="949"/>
                      <a:pt x="461" y="1225"/>
                      <a:pt x="300" y="1501"/>
                    </a:cubicBezTo>
                    <a:cubicBezTo>
                      <a:pt x="185" y="1800"/>
                      <a:pt x="70" y="2076"/>
                      <a:pt x="24" y="2375"/>
                    </a:cubicBezTo>
                    <a:cubicBezTo>
                      <a:pt x="1" y="2398"/>
                      <a:pt x="24" y="2421"/>
                      <a:pt x="93" y="2421"/>
                    </a:cubicBezTo>
                    <a:cubicBezTo>
                      <a:pt x="116" y="2433"/>
                      <a:pt x="133" y="2439"/>
                      <a:pt x="147" y="2439"/>
                    </a:cubicBezTo>
                    <a:cubicBezTo>
                      <a:pt x="162" y="2439"/>
                      <a:pt x="173" y="2433"/>
                      <a:pt x="185" y="2421"/>
                    </a:cubicBezTo>
                    <a:cubicBezTo>
                      <a:pt x="530" y="1938"/>
                      <a:pt x="875" y="1478"/>
                      <a:pt x="1243" y="1064"/>
                    </a:cubicBezTo>
                    <a:cubicBezTo>
                      <a:pt x="1450" y="903"/>
                      <a:pt x="1657" y="719"/>
                      <a:pt x="1863" y="604"/>
                    </a:cubicBezTo>
                    <a:cubicBezTo>
                      <a:pt x="2047" y="512"/>
                      <a:pt x="2231" y="443"/>
                      <a:pt x="2553" y="397"/>
                    </a:cubicBezTo>
                    <a:lnTo>
                      <a:pt x="2576" y="374"/>
                    </a:lnTo>
                    <a:cubicBezTo>
                      <a:pt x="2599" y="351"/>
                      <a:pt x="2599" y="305"/>
                      <a:pt x="2576" y="259"/>
                    </a:cubicBezTo>
                    <a:cubicBezTo>
                      <a:pt x="2461" y="121"/>
                      <a:pt x="2277" y="29"/>
                      <a:pt x="2116" y="6"/>
                    </a:cubicBezTo>
                    <a:cubicBezTo>
                      <a:pt x="2080" y="2"/>
                      <a:pt x="2045" y="1"/>
                      <a:pt x="201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" name="Google Shape;2412;p48"/>
              <p:cNvSpPr/>
              <p:nvPr/>
            </p:nvSpPr>
            <p:spPr>
              <a:xfrm>
                <a:off x="3003050" y="2544875"/>
                <a:ext cx="50625" cy="23150"/>
              </a:xfrm>
              <a:custGeom>
                <a:avLst/>
                <a:gdLst/>
                <a:ahLst/>
                <a:cxnLst/>
                <a:rect l="l" t="t" r="r" b="b"/>
                <a:pathLst>
                  <a:path w="2025" h="926" extrusionOk="0">
                    <a:moveTo>
                      <a:pt x="1171" y="0"/>
                    </a:moveTo>
                    <a:cubicBezTo>
                      <a:pt x="1132" y="0"/>
                      <a:pt x="1094" y="2"/>
                      <a:pt x="1058" y="6"/>
                    </a:cubicBezTo>
                    <a:cubicBezTo>
                      <a:pt x="828" y="29"/>
                      <a:pt x="621" y="144"/>
                      <a:pt x="460" y="259"/>
                    </a:cubicBezTo>
                    <a:cubicBezTo>
                      <a:pt x="299" y="397"/>
                      <a:pt x="161" y="558"/>
                      <a:pt x="46" y="719"/>
                    </a:cubicBezTo>
                    <a:cubicBezTo>
                      <a:pt x="46" y="765"/>
                      <a:pt x="46" y="788"/>
                      <a:pt x="0" y="811"/>
                    </a:cubicBezTo>
                    <a:cubicBezTo>
                      <a:pt x="18" y="862"/>
                      <a:pt x="61" y="888"/>
                      <a:pt x="101" y="888"/>
                    </a:cubicBezTo>
                    <a:cubicBezTo>
                      <a:pt x="114" y="888"/>
                      <a:pt x="127" y="885"/>
                      <a:pt x="138" y="880"/>
                    </a:cubicBezTo>
                    <a:cubicBezTo>
                      <a:pt x="483" y="719"/>
                      <a:pt x="828" y="558"/>
                      <a:pt x="1081" y="558"/>
                    </a:cubicBezTo>
                    <a:cubicBezTo>
                      <a:pt x="1128" y="544"/>
                      <a:pt x="1168" y="539"/>
                      <a:pt x="1202" y="539"/>
                    </a:cubicBezTo>
                    <a:cubicBezTo>
                      <a:pt x="1287" y="539"/>
                      <a:pt x="1345" y="571"/>
                      <a:pt x="1426" y="604"/>
                    </a:cubicBezTo>
                    <a:cubicBezTo>
                      <a:pt x="1541" y="673"/>
                      <a:pt x="1656" y="788"/>
                      <a:pt x="1840" y="903"/>
                    </a:cubicBezTo>
                    <a:lnTo>
                      <a:pt x="1863" y="903"/>
                    </a:lnTo>
                    <a:cubicBezTo>
                      <a:pt x="1863" y="926"/>
                      <a:pt x="1886" y="926"/>
                      <a:pt x="1932" y="926"/>
                    </a:cubicBezTo>
                    <a:cubicBezTo>
                      <a:pt x="1978" y="926"/>
                      <a:pt x="2024" y="880"/>
                      <a:pt x="2024" y="811"/>
                    </a:cubicBezTo>
                    <a:cubicBezTo>
                      <a:pt x="2024" y="604"/>
                      <a:pt x="1978" y="374"/>
                      <a:pt x="1771" y="213"/>
                    </a:cubicBezTo>
                    <a:cubicBezTo>
                      <a:pt x="1635" y="57"/>
                      <a:pt x="1384" y="0"/>
                      <a:pt x="117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" name="Google Shape;2413;p48"/>
              <p:cNvSpPr/>
              <p:nvPr/>
            </p:nvSpPr>
            <p:spPr>
              <a:xfrm>
                <a:off x="3064000" y="2556500"/>
                <a:ext cx="27050" cy="14975"/>
              </a:xfrm>
              <a:custGeom>
                <a:avLst/>
                <a:gdLst/>
                <a:ahLst/>
                <a:cxnLst/>
                <a:rect l="l" t="t" r="r" b="b"/>
                <a:pathLst>
                  <a:path w="1082" h="599" extrusionOk="0">
                    <a:moveTo>
                      <a:pt x="552" y="1"/>
                    </a:moveTo>
                    <a:cubicBezTo>
                      <a:pt x="460" y="1"/>
                      <a:pt x="368" y="24"/>
                      <a:pt x="299" y="70"/>
                    </a:cubicBezTo>
                    <a:cubicBezTo>
                      <a:pt x="207" y="93"/>
                      <a:pt x="138" y="116"/>
                      <a:pt x="69" y="208"/>
                    </a:cubicBezTo>
                    <a:cubicBezTo>
                      <a:pt x="23" y="208"/>
                      <a:pt x="0" y="231"/>
                      <a:pt x="23" y="346"/>
                    </a:cubicBezTo>
                    <a:cubicBezTo>
                      <a:pt x="0" y="438"/>
                      <a:pt x="69" y="553"/>
                      <a:pt x="161" y="576"/>
                    </a:cubicBezTo>
                    <a:lnTo>
                      <a:pt x="276" y="599"/>
                    </a:lnTo>
                    <a:lnTo>
                      <a:pt x="851" y="599"/>
                    </a:lnTo>
                    <a:cubicBezTo>
                      <a:pt x="897" y="599"/>
                      <a:pt x="920" y="599"/>
                      <a:pt x="943" y="576"/>
                    </a:cubicBezTo>
                    <a:cubicBezTo>
                      <a:pt x="1058" y="530"/>
                      <a:pt x="1081" y="415"/>
                      <a:pt x="1035" y="300"/>
                    </a:cubicBezTo>
                    <a:cubicBezTo>
                      <a:pt x="1012" y="208"/>
                      <a:pt x="920" y="139"/>
                      <a:pt x="828" y="93"/>
                    </a:cubicBezTo>
                    <a:cubicBezTo>
                      <a:pt x="736" y="24"/>
                      <a:pt x="644" y="1"/>
                      <a:pt x="55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" name="Google Shape;2414;p48"/>
              <p:cNvSpPr/>
              <p:nvPr/>
            </p:nvSpPr>
            <p:spPr>
              <a:xfrm>
                <a:off x="3138750" y="2553050"/>
                <a:ext cx="20700" cy="34675"/>
              </a:xfrm>
              <a:custGeom>
                <a:avLst/>
                <a:gdLst/>
                <a:ahLst/>
                <a:cxnLst/>
                <a:rect l="l" t="t" r="r" b="b"/>
                <a:pathLst>
                  <a:path w="828" h="1387" extrusionOk="0">
                    <a:moveTo>
                      <a:pt x="115" y="1"/>
                    </a:moveTo>
                    <a:cubicBezTo>
                      <a:pt x="105" y="1"/>
                      <a:pt x="104" y="1"/>
                      <a:pt x="111" y="3"/>
                    </a:cubicBezTo>
                    <a:lnTo>
                      <a:pt x="111" y="3"/>
                    </a:lnTo>
                    <a:cubicBezTo>
                      <a:pt x="112" y="2"/>
                      <a:pt x="114" y="1"/>
                      <a:pt x="115" y="1"/>
                    </a:cubicBezTo>
                    <a:close/>
                    <a:moveTo>
                      <a:pt x="111" y="3"/>
                    </a:moveTo>
                    <a:cubicBezTo>
                      <a:pt x="22" y="49"/>
                      <a:pt x="0" y="140"/>
                      <a:pt x="23" y="231"/>
                    </a:cubicBezTo>
                    <a:lnTo>
                      <a:pt x="69" y="300"/>
                    </a:lnTo>
                    <a:cubicBezTo>
                      <a:pt x="92" y="392"/>
                      <a:pt x="138" y="484"/>
                      <a:pt x="184" y="530"/>
                    </a:cubicBezTo>
                    <a:cubicBezTo>
                      <a:pt x="207" y="622"/>
                      <a:pt x="230" y="691"/>
                      <a:pt x="253" y="760"/>
                    </a:cubicBezTo>
                    <a:cubicBezTo>
                      <a:pt x="322" y="921"/>
                      <a:pt x="368" y="1081"/>
                      <a:pt x="460" y="1265"/>
                    </a:cubicBezTo>
                    <a:lnTo>
                      <a:pt x="460" y="1288"/>
                    </a:lnTo>
                    <a:cubicBezTo>
                      <a:pt x="460" y="1311"/>
                      <a:pt x="483" y="1334"/>
                      <a:pt x="552" y="1380"/>
                    </a:cubicBezTo>
                    <a:cubicBezTo>
                      <a:pt x="568" y="1384"/>
                      <a:pt x="584" y="1386"/>
                      <a:pt x="601" y="1386"/>
                    </a:cubicBezTo>
                    <a:cubicBezTo>
                      <a:pt x="681" y="1386"/>
                      <a:pt x="763" y="1342"/>
                      <a:pt x="782" y="1265"/>
                    </a:cubicBezTo>
                    <a:cubicBezTo>
                      <a:pt x="805" y="1150"/>
                      <a:pt x="828" y="1036"/>
                      <a:pt x="828" y="921"/>
                    </a:cubicBezTo>
                    <a:cubicBezTo>
                      <a:pt x="828" y="783"/>
                      <a:pt x="805" y="645"/>
                      <a:pt x="759" y="553"/>
                    </a:cubicBezTo>
                    <a:cubicBezTo>
                      <a:pt x="690" y="415"/>
                      <a:pt x="598" y="300"/>
                      <a:pt x="529" y="231"/>
                    </a:cubicBezTo>
                    <a:cubicBezTo>
                      <a:pt x="437" y="139"/>
                      <a:pt x="322" y="70"/>
                      <a:pt x="184" y="24"/>
                    </a:cubicBezTo>
                    <a:cubicBezTo>
                      <a:pt x="145" y="11"/>
                      <a:pt x="121" y="5"/>
                      <a:pt x="111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" name="Google Shape;2415;p48"/>
              <p:cNvSpPr/>
              <p:nvPr/>
            </p:nvSpPr>
            <p:spPr>
              <a:xfrm>
                <a:off x="3061700" y="2646825"/>
                <a:ext cx="34500" cy="34850"/>
              </a:xfrm>
              <a:custGeom>
                <a:avLst/>
                <a:gdLst/>
                <a:ahLst/>
                <a:cxnLst/>
                <a:rect l="l" t="t" r="r" b="b"/>
                <a:pathLst>
                  <a:path w="1380" h="1394" extrusionOk="0">
                    <a:moveTo>
                      <a:pt x="244" y="1"/>
                    </a:moveTo>
                    <a:cubicBezTo>
                      <a:pt x="226" y="1"/>
                      <a:pt x="205" y="13"/>
                      <a:pt x="184" y="44"/>
                    </a:cubicBezTo>
                    <a:cubicBezTo>
                      <a:pt x="92" y="44"/>
                      <a:pt x="0" y="90"/>
                      <a:pt x="0" y="182"/>
                    </a:cubicBezTo>
                    <a:cubicBezTo>
                      <a:pt x="0" y="366"/>
                      <a:pt x="23" y="504"/>
                      <a:pt x="92" y="642"/>
                    </a:cubicBezTo>
                    <a:cubicBezTo>
                      <a:pt x="138" y="780"/>
                      <a:pt x="207" y="941"/>
                      <a:pt x="322" y="1056"/>
                    </a:cubicBezTo>
                    <a:cubicBezTo>
                      <a:pt x="414" y="1171"/>
                      <a:pt x="552" y="1309"/>
                      <a:pt x="759" y="1355"/>
                    </a:cubicBezTo>
                    <a:cubicBezTo>
                      <a:pt x="828" y="1381"/>
                      <a:pt x="904" y="1394"/>
                      <a:pt x="979" y="1394"/>
                    </a:cubicBezTo>
                    <a:cubicBezTo>
                      <a:pt x="1106" y="1394"/>
                      <a:pt x="1233" y="1358"/>
                      <a:pt x="1334" y="1286"/>
                    </a:cubicBezTo>
                    <a:cubicBezTo>
                      <a:pt x="1357" y="1240"/>
                      <a:pt x="1380" y="1194"/>
                      <a:pt x="1380" y="1171"/>
                    </a:cubicBezTo>
                    <a:cubicBezTo>
                      <a:pt x="1380" y="1079"/>
                      <a:pt x="1334" y="987"/>
                      <a:pt x="1242" y="987"/>
                    </a:cubicBezTo>
                    <a:lnTo>
                      <a:pt x="1219" y="987"/>
                    </a:lnTo>
                    <a:cubicBezTo>
                      <a:pt x="1058" y="987"/>
                      <a:pt x="1012" y="964"/>
                      <a:pt x="943" y="895"/>
                    </a:cubicBezTo>
                    <a:cubicBezTo>
                      <a:pt x="897" y="849"/>
                      <a:pt x="805" y="757"/>
                      <a:pt x="759" y="665"/>
                    </a:cubicBezTo>
                    <a:lnTo>
                      <a:pt x="552" y="366"/>
                    </a:lnTo>
                    <a:cubicBezTo>
                      <a:pt x="460" y="251"/>
                      <a:pt x="414" y="136"/>
                      <a:pt x="299" y="44"/>
                    </a:cubicBezTo>
                    <a:cubicBezTo>
                      <a:pt x="286" y="19"/>
                      <a:pt x="267" y="1"/>
                      <a:pt x="24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" name="Google Shape;2416;p48"/>
              <p:cNvSpPr/>
              <p:nvPr/>
            </p:nvSpPr>
            <p:spPr>
              <a:xfrm>
                <a:off x="2943250" y="4468775"/>
                <a:ext cx="658350" cy="553700"/>
              </a:xfrm>
              <a:custGeom>
                <a:avLst/>
                <a:gdLst/>
                <a:ahLst/>
                <a:cxnLst/>
                <a:rect l="l" t="t" r="r" b="b"/>
                <a:pathLst>
                  <a:path w="26334" h="22148" extrusionOk="0">
                    <a:moveTo>
                      <a:pt x="20216" y="1"/>
                    </a:moveTo>
                    <a:lnTo>
                      <a:pt x="2369" y="4761"/>
                    </a:lnTo>
                    <a:cubicBezTo>
                      <a:pt x="2369" y="4761"/>
                      <a:pt x="1" y="9775"/>
                      <a:pt x="6049" y="15110"/>
                    </a:cubicBezTo>
                    <a:cubicBezTo>
                      <a:pt x="9085" y="17778"/>
                      <a:pt x="9430" y="22148"/>
                      <a:pt x="9430" y="22148"/>
                    </a:cubicBezTo>
                    <a:lnTo>
                      <a:pt x="26333" y="22148"/>
                    </a:lnTo>
                    <a:cubicBezTo>
                      <a:pt x="26333" y="22148"/>
                      <a:pt x="23665" y="6831"/>
                      <a:pt x="2021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" name="Google Shape;2417;p48"/>
              <p:cNvSpPr/>
              <p:nvPr/>
            </p:nvSpPr>
            <p:spPr>
              <a:xfrm>
                <a:off x="3264075" y="4506150"/>
                <a:ext cx="165600" cy="523225"/>
              </a:xfrm>
              <a:custGeom>
                <a:avLst/>
                <a:gdLst/>
                <a:ahLst/>
                <a:cxnLst/>
                <a:rect l="l" t="t" r="r" b="b"/>
                <a:pathLst>
                  <a:path w="6624" h="20929" extrusionOk="0">
                    <a:moveTo>
                      <a:pt x="506" y="1"/>
                    </a:moveTo>
                    <a:cubicBezTo>
                      <a:pt x="368" y="1"/>
                      <a:pt x="230" y="116"/>
                      <a:pt x="230" y="300"/>
                    </a:cubicBezTo>
                    <a:cubicBezTo>
                      <a:pt x="230" y="346"/>
                      <a:pt x="0" y="6279"/>
                      <a:pt x="2944" y="12488"/>
                    </a:cubicBezTo>
                    <a:cubicBezTo>
                      <a:pt x="5106" y="16973"/>
                      <a:pt x="6049" y="20676"/>
                      <a:pt x="6049" y="20699"/>
                    </a:cubicBezTo>
                    <a:cubicBezTo>
                      <a:pt x="6095" y="20860"/>
                      <a:pt x="6233" y="20929"/>
                      <a:pt x="6348" y="20929"/>
                    </a:cubicBezTo>
                    <a:cubicBezTo>
                      <a:pt x="6371" y="20929"/>
                      <a:pt x="6394" y="20929"/>
                      <a:pt x="6394" y="20883"/>
                    </a:cubicBezTo>
                    <a:cubicBezTo>
                      <a:pt x="6555" y="20860"/>
                      <a:pt x="6624" y="20676"/>
                      <a:pt x="6601" y="20538"/>
                    </a:cubicBezTo>
                    <a:cubicBezTo>
                      <a:pt x="6601" y="20469"/>
                      <a:pt x="5635" y="16743"/>
                      <a:pt x="3473" y="12190"/>
                    </a:cubicBezTo>
                    <a:cubicBezTo>
                      <a:pt x="575" y="6164"/>
                      <a:pt x="805" y="346"/>
                      <a:pt x="805" y="300"/>
                    </a:cubicBezTo>
                    <a:cubicBezTo>
                      <a:pt x="805" y="162"/>
                      <a:pt x="690" y="1"/>
                      <a:pt x="50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" name="Google Shape;2418;p48"/>
              <p:cNvSpPr/>
              <p:nvPr/>
            </p:nvSpPr>
            <p:spPr>
              <a:xfrm>
                <a:off x="2762150" y="3585075"/>
                <a:ext cx="829675" cy="1191725"/>
              </a:xfrm>
              <a:custGeom>
                <a:avLst/>
                <a:gdLst/>
                <a:ahLst/>
                <a:cxnLst/>
                <a:rect l="l" t="t" r="r" b="b"/>
                <a:pathLst>
                  <a:path w="33187" h="47669" extrusionOk="0">
                    <a:moveTo>
                      <a:pt x="10303" y="1"/>
                    </a:moveTo>
                    <a:lnTo>
                      <a:pt x="3864" y="2922"/>
                    </a:lnTo>
                    <a:cubicBezTo>
                      <a:pt x="3864" y="2922"/>
                      <a:pt x="0" y="14950"/>
                      <a:pt x="3864" y="23045"/>
                    </a:cubicBezTo>
                    <a:cubicBezTo>
                      <a:pt x="7704" y="31163"/>
                      <a:pt x="5543" y="40615"/>
                      <a:pt x="8118" y="47653"/>
                    </a:cubicBezTo>
                    <a:cubicBezTo>
                      <a:pt x="8118" y="47653"/>
                      <a:pt x="8325" y="47668"/>
                      <a:pt x="8687" y="47668"/>
                    </a:cubicBezTo>
                    <a:cubicBezTo>
                      <a:pt x="10476" y="47668"/>
                      <a:pt x="16052" y="47287"/>
                      <a:pt x="19226" y="42754"/>
                    </a:cubicBezTo>
                    <a:cubicBezTo>
                      <a:pt x="20329" y="41183"/>
                      <a:pt x="20940" y="40658"/>
                      <a:pt x="21541" y="40658"/>
                    </a:cubicBezTo>
                    <a:cubicBezTo>
                      <a:pt x="22755" y="40658"/>
                      <a:pt x="23926" y="42802"/>
                      <a:pt x="29009" y="42802"/>
                    </a:cubicBezTo>
                    <a:cubicBezTo>
                      <a:pt x="30178" y="42802"/>
                      <a:pt x="31555" y="42688"/>
                      <a:pt x="33186" y="42409"/>
                    </a:cubicBezTo>
                    <a:cubicBezTo>
                      <a:pt x="33186" y="42409"/>
                      <a:pt x="28380" y="31899"/>
                      <a:pt x="27115" y="26610"/>
                    </a:cubicBezTo>
                    <a:cubicBezTo>
                      <a:pt x="25850" y="21320"/>
                      <a:pt x="24171" y="18054"/>
                      <a:pt x="24171" y="18054"/>
                    </a:cubicBezTo>
                    <a:cubicBezTo>
                      <a:pt x="24171" y="18054"/>
                      <a:pt x="25988" y="15869"/>
                      <a:pt x="24355" y="12581"/>
                    </a:cubicBezTo>
                    <a:cubicBezTo>
                      <a:pt x="22722" y="9315"/>
                      <a:pt x="12511" y="6187"/>
                      <a:pt x="1030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" name="Google Shape;2419;p48"/>
              <p:cNvSpPr/>
              <p:nvPr/>
            </p:nvSpPr>
            <p:spPr>
              <a:xfrm>
                <a:off x="2840325" y="3484475"/>
                <a:ext cx="180575" cy="173075"/>
              </a:xfrm>
              <a:custGeom>
                <a:avLst/>
                <a:gdLst/>
                <a:ahLst/>
                <a:cxnLst/>
                <a:rect l="l" t="t" r="r" b="b"/>
                <a:pathLst>
                  <a:path w="7223" h="6923" extrusionOk="0">
                    <a:moveTo>
                      <a:pt x="6210" y="0"/>
                    </a:moveTo>
                    <a:lnTo>
                      <a:pt x="1" y="1196"/>
                    </a:lnTo>
                    <a:lnTo>
                      <a:pt x="737" y="6923"/>
                    </a:lnTo>
                    <a:cubicBezTo>
                      <a:pt x="752" y="6923"/>
                      <a:pt x="768" y="6923"/>
                      <a:pt x="784" y="6923"/>
                    </a:cubicBezTo>
                    <a:cubicBezTo>
                      <a:pt x="4826" y="6923"/>
                      <a:pt x="7222" y="3956"/>
                      <a:pt x="7222" y="3956"/>
                    </a:cubicBezTo>
                    <a:lnTo>
                      <a:pt x="6210" y="0"/>
                    </a:lnTo>
                    <a:close/>
                  </a:path>
                </a:pathLst>
              </a:custGeom>
              <a:solidFill>
                <a:srgbClr val="CC84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" name="Google Shape;2420;p48"/>
              <p:cNvSpPr/>
              <p:nvPr/>
            </p:nvSpPr>
            <p:spPr>
              <a:xfrm>
                <a:off x="2840325" y="3484475"/>
                <a:ext cx="162175" cy="48450"/>
              </a:xfrm>
              <a:custGeom>
                <a:avLst/>
                <a:gdLst/>
                <a:ahLst/>
                <a:cxnLst/>
                <a:rect l="l" t="t" r="r" b="b"/>
                <a:pathLst>
                  <a:path w="6487" h="1938" extrusionOk="0">
                    <a:moveTo>
                      <a:pt x="6187" y="0"/>
                    </a:moveTo>
                    <a:lnTo>
                      <a:pt x="1" y="1242"/>
                    </a:lnTo>
                    <a:lnTo>
                      <a:pt x="47" y="1472"/>
                    </a:lnTo>
                    <a:cubicBezTo>
                      <a:pt x="346" y="1541"/>
                      <a:pt x="645" y="1656"/>
                      <a:pt x="967" y="1725"/>
                    </a:cubicBezTo>
                    <a:cubicBezTo>
                      <a:pt x="1469" y="1863"/>
                      <a:pt x="2049" y="1938"/>
                      <a:pt x="2679" y="1938"/>
                    </a:cubicBezTo>
                    <a:cubicBezTo>
                      <a:pt x="3836" y="1938"/>
                      <a:pt x="5161" y="1685"/>
                      <a:pt x="6486" y="1104"/>
                    </a:cubicBezTo>
                    <a:lnTo>
                      <a:pt x="6187" y="0"/>
                    </a:lnTo>
                    <a:close/>
                  </a:path>
                </a:pathLst>
              </a:custGeom>
              <a:solidFill>
                <a:srgbClr val="CC84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" name="Google Shape;2421;p48"/>
              <p:cNvSpPr/>
              <p:nvPr/>
            </p:nvSpPr>
            <p:spPr>
              <a:xfrm>
                <a:off x="2502275" y="3152300"/>
                <a:ext cx="641650" cy="380725"/>
              </a:xfrm>
              <a:custGeom>
                <a:avLst/>
                <a:gdLst/>
                <a:ahLst/>
                <a:cxnLst/>
                <a:rect l="l" t="t" r="r" b="b"/>
                <a:pathLst>
                  <a:path w="25666" h="15229" extrusionOk="0">
                    <a:moveTo>
                      <a:pt x="9169" y="0"/>
                    </a:moveTo>
                    <a:cubicBezTo>
                      <a:pt x="8624" y="0"/>
                      <a:pt x="8144" y="42"/>
                      <a:pt x="7727" y="109"/>
                    </a:cubicBezTo>
                    <a:cubicBezTo>
                      <a:pt x="6348" y="339"/>
                      <a:pt x="5129" y="1190"/>
                      <a:pt x="4416" y="2386"/>
                    </a:cubicBezTo>
                    <a:cubicBezTo>
                      <a:pt x="0" y="9700"/>
                      <a:pt x="6807" y="13517"/>
                      <a:pt x="12235" y="15012"/>
                    </a:cubicBezTo>
                    <a:cubicBezTo>
                      <a:pt x="12744" y="15153"/>
                      <a:pt x="13329" y="15229"/>
                      <a:pt x="13961" y="15229"/>
                    </a:cubicBezTo>
                    <a:cubicBezTo>
                      <a:pt x="16641" y="15229"/>
                      <a:pt x="20193" y="13865"/>
                      <a:pt x="22630" y="10275"/>
                    </a:cubicBezTo>
                    <a:cubicBezTo>
                      <a:pt x="25666" y="5790"/>
                      <a:pt x="20376" y="3053"/>
                      <a:pt x="14259" y="960"/>
                    </a:cubicBezTo>
                    <a:cubicBezTo>
                      <a:pt x="12176" y="244"/>
                      <a:pt x="10485" y="0"/>
                      <a:pt x="9169" y="0"/>
                    </a:cubicBezTo>
                    <a:close/>
                  </a:path>
                </a:pathLst>
              </a:custGeom>
              <a:solidFill>
                <a:srgbClr val="CC84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" name="Google Shape;2422;p48"/>
              <p:cNvSpPr/>
              <p:nvPr/>
            </p:nvSpPr>
            <p:spPr>
              <a:xfrm>
                <a:off x="2915075" y="3246775"/>
                <a:ext cx="52825" cy="50525"/>
              </a:xfrm>
              <a:custGeom>
                <a:avLst/>
                <a:gdLst/>
                <a:ahLst/>
                <a:cxnLst/>
                <a:rect l="l" t="t" r="r" b="b"/>
                <a:pathLst>
                  <a:path w="2113" h="2021" extrusionOk="0">
                    <a:moveTo>
                      <a:pt x="1332" y="1"/>
                    </a:moveTo>
                    <a:cubicBezTo>
                      <a:pt x="728" y="1"/>
                      <a:pt x="1036" y="861"/>
                      <a:pt x="1036" y="861"/>
                    </a:cubicBezTo>
                    <a:cubicBezTo>
                      <a:pt x="1036" y="861"/>
                      <a:pt x="749" y="554"/>
                      <a:pt x="490" y="554"/>
                    </a:cubicBezTo>
                    <a:cubicBezTo>
                      <a:pt x="361" y="554"/>
                      <a:pt x="238" y="631"/>
                      <a:pt x="162" y="861"/>
                    </a:cubicBezTo>
                    <a:cubicBezTo>
                      <a:pt x="1" y="1275"/>
                      <a:pt x="507" y="1827"/>
                      <a:pt x="1335" y="2011"/>
                    </a:cubicBezTo>
                    <a:cubicBezTo>
                      <a:pt x="1377" y="2018"/>
                      <a:pt x="1418" y="2021"/>
                      <a:pt x="1458" y="2021"/>
                    </a:cubicBezTo>
                    <a:cubicBezTo>
                      <a:pt x="1834" y="2021"/>
                      <a:pt x="2112" y="1737"/>
                      <a:pt x="2070" y="1321"/>
                    </a:cubicBezTo>
                    <a:cubicBezTo>
                      <a:pt x="2047" y="769"/>
                      <a:pt x="1909" y="79"/>
                      <a:pt x="1450" y="10"/>
                    </a:cubicBezTo>
                    <a:cubicBezTo>
                      <a:pt x="1407" y="4"/>
                      <a:pt x="1368" y="1"/>
                      <a:pt x="133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" name="Google Shape;2423;p48"/>
              <p:cNvSpPr/>
              <p:nvPr/>
            </p:nvSpPr>
            <p:spPr>
              <a:xfrm>
                <a:off x="2900125" y="3235875"/>
                <a:ext cx="69600" cy="50250"/>
              </a:xfrm>
              <a:custGeom>
                <a:avLst/>
                <a:gdLst/>
                <a:ahLst/>
                <a:cxnLst/>
                <a:rect l="l" t="t" r="r" b="b"/>
                <a:pathLst>
                  <a:path w="2784" h="2010" extrusionOk="0">
                    <a:moveTo>
                      <a:pt x="2682" y="0"/>
                    </a:moveTo>
                    <a:cubicBezTo>
                      <a:pt x="2656" y="0"/>
                      <a:pt x="2639" y="21"/>
                      <a:pt x="2622" y="55"/>
                    </a:cubicBezTo>
                    <a:cubicBezTo>
                      <a:pt x="2553" y="193"/>
                      <a:pt x="2530" y="331"/>
                      <a:pt x="2484" y="469"/>
                    </a:cubicBezTo>
                    <a:lnTo>
                      <a:pt x="2392" y="676"/>
                    </a:lnTo>
                    <a:cubicBezTo>
                      <a:pt x="2392" y="699"/>
                      <a:pt x="2369" y="745"/>
                      <a:pt x="2369" y="768"/>
                    </a:cubicBezTo>
                    <a:lnTo>
                      <a:pt x="2300" y="860"/>
                    </a:lnTo>
                    <a:cubicBezTo>
                      <a:pt x="2162" y="1090"/>
                      <a:pt x="1979" y="1228"/>
                      <a:pt x="1795" y="1320"/>
                    </a:cubicBezTo>
                    <a:cubicBezTo>
                      <a:pt x="1588" y="1435"/>
                      <a:pt x="1335" y="1458"/>
                      <a:pt x="1036" y="1458"/>
                    </a:cubicBezTo>
                    <a:cubicBezTo>
                      <a:pt x="760" y="1458"/>
                      <a:pt x="461" y="1435"/>
                      <a:pt x="139" y="1412"/>
                    </a:cubicBezTo>
                    <a:cubicBezTo>
                      <a:pt x="116" y="1412"/>
                      <a:pt x="93" y="1412"/>
                      <a:pt x="24" y="1481"/>
                    </a:cubicBezTo>
                    <a:cubicBezTo>
                      <a:pt x="1" y="1504"/>
                      <a:pt x="1" y="1550"/>
                      <a:pt x="24" y="1573"/>
                    </a:cubicBezTo>
                    <a:cubicBezTo>
                      <a:pt x="300" y="1780"/>
                      <a:pt x="599" y="1918"/>
                      <a:pt x="921" y="1964"/>
                    </a:cubicBezTo>
                    <a:cubicBezTo>
                      <a:pt x="1054" y="1993"/>
                      <a:pt x="1195" y="2009"/>
                      <a:pt x="1339" y="2009"/>
                    </a:cubicBezTo>
                    <a:cubicBezTo>
                      <a:pt x="1543" y="2009"/>
                      <a:pt x="1753" y="1976"/>
                      <a:pt x="1956" y="1895"/>
                    </a:cubicBezTo>
                    <a:cubicBezTo>
                      <a:pt x="2048" y="1826"/>
                      <a:pt x="2140" y="1803"/>
                      <a:pt x="2208" y="1734"/>
                    </a:cubicBezTo>
                    <a:cubicBezTo>
                      <a:pt x="2277" y="1665"/>
                      <a:pt x="2369" y="1596"/>
                      <a:pt x="2415" y="1550"/>
                    </a:cubicBezTo>
                    <a:cubicBezTo>
                      <a:pt x="2484" y="1458"/>
                      <a:pt x="2530" y="1389"/>
                      <a:pt x="2599" y="1320"/>
                    </a:cubicBezTo>
                    <a:cubicBezTo>
                      <a:pt x="2645" y="1228"/>
                      <a:pt x="2668" y="1136"/>
                      <a:pt x="2714" y="1044"/>
                    </a:cubicBezTo>
                    <a:cubicBezTo>
                      <a:pt x="2783" y="906"/>
                      <a:pt x="2760" y="745"/>
                      <a:pt x="2783" y="561"/>
                    </a:cubicBezTo>
                    <a:cubicBezTo>
                      <a:pt x="2783" y="400"/>
                      <a:pt x="2760" y="216"/>
                      <a:pt x="2737" y="78"/>
                    </a:cubicBezTo>
                    <a:cubicBezTo>
                      <a:pt x="2737" y="55"/>
                      <a:pt x="2737" y="9"/>
                      <a:pt x="2714" y="9"/>
                    </a:cubicBezTo>
                    <a:cubicBezTo>
                      <a:pt x="2702" y="3"/>
                      <a:pt x="2691" y="0"/>
                      <a:pt x="2682" y="0"/>
                    </a:cubicBezTo>
                    <a:close/>
                  </a:path>
                </a:pathLst>
              </a:custGeom>
              <a:solidFill>
                <a:srgbClr val="23171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" name="Google Shape;2424;p48"/>
              <p:cNvSpPr/>
              <p:nvPr/>
            </p:nvSpPr>
            <p:spPr>
              <a:xfrm>
                <a:off x="2739150" y="3176875"/>
                <a:ext cx="25900" cy="77075"/>
              </a:xfrm>
              <a:custGeom>
                <a:avLst/>
                <a:gdLst/>
                <a:ahLst/>
                <a:cxnLst/>
                <a:rect l="l" t="t" r="r" b="b"/>
                <a:pathLst>
                  <a:path w="1036" h="3083" fill="none" extrusionOk="0">
                    <a:moveTo>
                      <a:pt x="1035" y="3082"/>
                    </a:moveTo>
                    <a:cubicBezTo>
                      <a:pt x="644" y="2438"/>
                      <a:pt x="0" y="1127"/>
                      <a:pt x="575" y="0"/>
                    </a:cubicBezTo>
                  </a:path>
                </a:pathLst>
              </a:custGeom>
              <a:noFill/>
              <a:ln w="14375" cap="rnd" cmpd="sng">
                <a:solidFill>
                  <a:srgbClr val="23181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" name="Google Shape;2425;p48"/>
              <p:cNvSpPr/>
              <p:nvPr/>
            </p:nvSpPr>
            <p:spPr>
              <a:xfrm>
                <a:off x="2788600" y="3114825"/>
                <a:ext cx="151800" cy="97150"/>
              </a:xfrm>
              <a:custGeom>
                <a:avLst/>
                <a:gdLst/>
                <a:ahLst/>
                <a:cxnLst/>
                <a:rect l="l" t="t" r="r" b="b"/>
                <a:pathLst>
                  <a:path w="6072" h="3886" extrusionOk="0">
                    <a:moveTo>
                      <a:pt x="5063" y="0"/>
                    </a:moveTo>
                    <a:cubicBezTo>
                      <a:pt x="4780" y="0"/>
                      <a:pt x="4639" y="805"/>
                      <a:pt x="3910" y="1585"/>
                    </a:cubicBezTo>
                    <a:cubicBezTo>
                      <a:pt x="3544" y="1977"/>
                      <a:pt x="2896" y="2098"/>
                      <a:pt x="2232" y="2098"/>
                    </a:cubicBezTo>
                    <a:cubicBezTo>
                      <a:pt x="1139" y="2098"/>
                      <a:pt x="0" y="1769"/>
                      <a:pt x="0" y="1769"/>
                    </a:cubicBezTo>
                    <a:lnTo>
                      <a:pt x="0" y="1769"/>
                    </a:lnTo>
                    <a:lnTo>
                      <a:pt x="5037" y="3885"/>
                    </a:lnTo>
                    <a:cubicBezTo>
                      <a:pt x="6049" y="3540"/>
                      <a:pt x="6072" y="1240"/>
                      <a:pt x="5451" y="344"/>
                    </a:cubicBezTo>
                    <a:cubicBezTo>
                      <a:pt x="5282" y="102"/>
                      <a:pt x="5163" y="0"/>
                      <a:pt x="5063" y="0"/>
                    </a:cubicBezTo>
                    <a:close/>
                  </a:path>
                </a:pathLst>
              </a:custGeom>
              <a:solidFill>
                <a:srgbClr val="CC84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" name="Google Shape;2426;p48"/>
              <p:cNvSpPr/>
              <p:nvPr/>
            </p:nvSpPr>
            <p:spPr>
              <a:xfrm>
                <a:off x="2325750" y="3142175"/>
                <a:ext cx="609475" cy="966725"/>
              </a:xfrm>
              <a:custGeom>
                <a:avLst/>
                <a:gdLst/>
                <a:ahLst/>
                <a:cxnLst/>
                <a:rect l="l" t="t" r="r" b="b"/>
                <a:pathLst>
                  <a:path w="24379" h="38669" extrusionOk="0">
                    <a:moveTo>
                      <a:pt x="14715" y="1"/>
                    </a:moveTo>
                    <a:cubicBezTo>
                      <a:pt x="12829" y="1"/>
                      <a:pt x="8012" y="449"/>
                      <a:pt x="5405" y="4769"/>
                    </a:cubicBezTo>
                    <a:cubicBezTo>
                      <a:pt x="3013" y="8725"/>
                      <a:pt x="3128" y="12312"/>
                      <a:pt x="5497" y="15578"/>
                    </a:cubicBezTo>
                    <a:cubicBezTo>
                      <a:pt x="7843" y="18867"/>
                      <a:pt x="1473" y="19695"/>
                      <a:pt x="2553" y="23604"/>
                    </a:cubicBezTo>
                    <a:cubicBezTo>
                      <a:pt x="3657" y="27537"/>
                      <a:pt x="1" y="28802"/>
                      <a:pt x="1565" y="32919"/>
                    </a:cubicBezTo>
                    <a:cubicBezTo>
                      <a:pt x="3105" y="37035"/>
                      <a:pt x="1151" y="36483"/>
                      <a:pt x="1151" y="38668"/>
                    </a:cubicBezTo>
                    <a:lnTo>
                      <a:pt x="6739" y="38668"/>
                    </a:lnTo>
                    <a:lnTo>
                      <a:pt x="7475" y="35011"/>
                    </a:lnTo>
                    <a:lnTo>
                      <a:pt x="7797" y="38668"/>
                    </a:lnTo>
                    <a:lnTo>
                      <a:pt x="22033" y="38668"/>
                    </a:lnTo>
                    <a:cubicBezTo>
                      <a:pt x="22033" y="33287"/>
                      <a:pt x="17088" y="30182"/>
                      <a:pt x="20745" y="26548"/>
                    </a:cubicBezTo>
                    <a:cubicBezTo>
                      <a:pt x="24379" y="22891"/>
                      <a:pt x="19089" y="17510"/>
                      <a:pt x="20400" y="16222"/>
                    </a:cubicBezTo>
                    <a:cubicBezTo>
                      <a:pt x="21688" y="14934"/>
                      <a:pt x="18928" y="14497"/>
                      <a:pt x="19641" y="11852"/>
                    </a:cubicBezTo>
                    <a:cubicBezTo>
                      <a:pt x="20354" y="9208"/>
                      <a:pt x="16536" y="10036"/>
                      <a:pt x="16536" y="7529"/>
                    </a:cubicBezTo>
                    <a:cubicBezTo>
                      <a:pt x="16536" y="3136"/>
                      <a:pt x="15501" y="31"/>
                      <a:pt x="15501" y="31"/>
                    </a:cubicBezTo>
                    <a:cubicBezTo>
                      <a:pt x="15501" y="31"/>
                      <a:pt x="15209" y="1"/>
                      <a:pt x="14715" y="1"/>
                    </a:cubicBezTo>
                    <a:close/>
                  </a:path>
                </a:pathLst>
              </a:custGeom>
              <a:solidFill>
                <a:srgbClr val="3F2B24"/>
              </a:solidFill>
              <a:ln w="7475" cap="flat" cmpd="sng">
                <a:solidFill>
                  <a:srgbClr val="3F2B24"/>
                </a:solidFill>
                <a:prstDash val="solid"/>
                <a:miter lim="22998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" name="Google Shape;2427;p48"/>
              <p:cNvSpPr/>
              <p:nvPr/>
            </p:nvSpPr>
            <p:spPr>
              <a:xfrm>
                <a:off x="2848950" y="3179175"/>
                <a:ext cx="9800" cy="8650"/>
              </a:xfrm>
              <a:custGeom>
                <a:avLst/>
                <a:gdLst/>
                <a:ahLst/>
                <a:cxnLst/>
                <a:rect l="l" t="t" r="r" b="b"/>
                <a:pathLst>
                  <a:path w="392" h="346" extrusionOk="0">
                    <a:moveTo>
                      <a:pt x="185" y="0"/>
                    </a:moveTo>
                    <a:cubicBezTo>
                      <a:pt x="93" y="23"/>
                      <a:pt x="1" y="115"/>
                      <a:pt x="47" y="184"/>
                    </a:cubicBezTo>
                    <a:cubicBezTo>
                      <a:pt x="70" y="276"/>
                      <a:pt x="139" y="345"/>
                      <a:pt x="231" y="345"/>
                    </a:cubicBezTo>
                    <a:cubicBezTo>
                      <a:pt x="323" y="299"/>
                      <a:pt x="392" y="230"/>
                      <a:pt x="392" y="138"/>
                    </a:cubicBezTo>
                    <a:cubicBezTo>
                      <a:pt x="346" y="46"/>
                      <a:pt x="277" y="0"/>
                      <a:pt x="185" y="0"/>
                    </a:cubicBezTo>
                    <a:close/>
                  </a:path>
                </a:pathLst>
              </a:custGeom>
              <a:solidFill>
                <a:srgbClr val="5A211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" name="Google Shape;2428;p48"/>
              <p:cNvSpPr/>
              <p:nvPr/>
            </p:nvSpPr>
            <p:spPr>
              <a:xfrm>
                <a:off x="2842625" y="3244150"/>
                <a:ext cx="8650" cy="8650"/>
              </a:xfrm>
              <a:custGeom>
                <a:avLst/>
                <a:gdLst/>
                <a:ahLst/>
                <a:cxnLst/>
                <a:rect l="l" t="t" r="r" b="b"/>
                <a:pathLst>
                  <a:path w="346" h="346" extrusionOk="0">
                    <a:moveTo>
                      <a:pt x="139" y="0"/>
                    </a:moveTo>
                    <a:cubicBezTo>
                      <a:pt x="70" y="0"/>
                      <a:pt x="1" y="92"/>
                      <a:pt x="1" y="207"/>
                    </a:cubicBezTo>
                    <a:cubicBezTo>
                      <a:pt x="24" y="299"/>
                      <a:pt x="116" y="345"/>
                      <a:pt x="208" y="345"/>
                    </a:cubicBezTo>
                    <a:cubicBezTo>
                      <a:pt x="300" y="322"/>
                      <a:pt x="346" y="230"/>
                      <a:pt x="346" y="161"/>
                    </a:cubicBezTo>
                    <a:cubicBezTo>
                      <a:pt x="323" y="69"/>
                      <a:pt x="231" y="0"/>
                      <a:pt x="139" y="0"/>
                    </a:cubicBezTo>
                    <a:close/>
                  </a:path>
                </a:pathLst>
              </a:custGeom>
              <a:solidFill>
                <a:srgbClr val="5A211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" name="Google Shape;2429;p48"/>
              <p:cNvSpPr/>
              <p:nvPr/>
            </p:nvSpPr>
            <p:spPr>
              <a:xfrm>
                <a:off x="2863325" y="3243575"/>
                <a:ext cx="5200" cy="5200"/>
              </a:xfrm>
              <a:custGeom>
                <a:avLst/>
                <a:gdLst/>
                <a:ahLst/>
                <a:cxnLst/>
                <a:rect l="l" t="t" r="r" b="b"/>
                <a:pathLst>
                  <a:path w="208" h="208" extrusionOk="0">
                    <a:moveTo>
                      <a:pt x="93" y="0"/>
                    </a:moveTo>
                    <a:cubicBezTo>
                      <a:pt x="70" y="0"/>
                      <a:pt x="1" y="69"/>
                      <a:pt x="1" y="115"/>
                    </a:cubicBezTo>
                    <a:cubicBezTo>
                      <a:pt x="47" y="161"/>
                      <a:pt x="70" y="207"/>
                      <a:pt x="116" y="207"/>
                    </a:cubicBezTo>
                    <a:cubicBezTo>
                      <a:pt x="185" y="184"/>
                      <a:pt x="208" y="138"/>
                      <a:pt x="208" y="92"/>
                    </a:cubicBezTo>
                    <a:cubicBezTo>
                      <a:pt x="185" y="23"/>
                      <a:pt x="162" y="0"/>
                      <a:pt x="93" y="0"/>
                    </a:cubicBezTo>
                    <a:close/>
                  </a:path>
                </a:pathLst>
              </a:custGeom>
              <a:solidFill>
                <a:srgbClr val="5A211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" name="Google Shape;2430;p48"/>
              <p:cNvSpPr/>
              <p:nvPr/>
            </p:nvSpPr>
            <p:spPr>
              <a:xfrm>
                <a:off x="2844350" y="3206775"/>
                <a:ext cx="4625" cy="5200"/>
              </a:xfrm>
              <a:custGeom>
                <a:avLst/>
                <a:gdLst/>
                <a:ahLst/>
                <a:cxnLst/>
                <a:rect l="l" t="t" r="r" b="b"/>
                <a:pathLst>
                  <a:path w="185" h="208" extrusionOk="0">
                    <a:moveTo>
                      <a:pt x="70" y="0"/>
                    </a:moveTo>
                    <a:cubicBezTo>
                      <a:pt x="24" y="0"/>
                      <a:pt x="1" y="46"/>
                      <a:pt x="1" y="115"/>
                    </a:cubicBezTo>
                    <a:cubicBezTo>
                      <a:pt x="24" y="184"/>
                      <a:pt x="47" y="207"/>
                      <a:pt x="93" y="207"/>
                    </a:cubicBezTo>
                    <a:cubicBezTo>
                      <a:pt x="162" y="184"/>
                      <a:pt x="185" y="161"/>
                      <a:pt x="185" y="92"/>
                    </a:cubicBezTo>
                    <a:cubicBezTo>
                      <a:pt x="162" y="46"/>
                      <a:pt x="139" y="0"/>
                      <a:pt x="70" y="0"/>
                    </a:cubicBezTo>
                    <a:close/>
                  </a:path>
                </a:pathLst>
              </a:custGeom>
              <a:solidFill>
                <a:srgbClr val="5A211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2431;p48"/>
              <p:cNvSpPr/>
              <p:nvPr/>
            </p:nvSpPr>
            <p:spPr>
              <a:xfrm>
                <a:off x="2867925" y="3192400"/>
                <a:ext cx="5200" cy="5200"/>
              </a:xfrm>
              <a:custGeom>
                <a:avLst/>
                <a:gdLst/>
                <a:ahLst/>
                <a:cxnLst/>
                <a:rect l="l" t="t" r="r" b="b"/>
                <a:pathLst>
                  <a:path w="208" h="208" extrusionOk="0">
                    <a:moveTo>
                      <a:pt x="93" y="0"/>
                    </a:moveTo>
                    <a:cubicBezTo>
                      <a:pt x="24" y="0"/>
                      <a:pt x="1" y="69"/>
                      <a:pt x="1" y="115"/>
                    </a:cubicBezTo>
                    <a:cubicBezTo>
                      <a:pt x="24" y="184"/>
                      <a:pt x="47" y="207"/>
                      <a:pt x="116" y="207"/>
                    </a:cubicBezTo>
                    <a:cubicBezTo>
                      <a:pt x="162" y="184"/>
                      <a:pt x="208" y="161"/>
                      <a:pt x="208" y="92"/>
                    </a:cubicBezTo>
                    <a:cubicBezTo>
                      <a:pt x="162" y="46"/>
                      <a:pt x="139" y="0"/>
                      <a:pt x="93" y="0"/>
                    </a:cubicBezTo>
                    <a:close/>
                  </a:path>
                </a:pathLst>
              </a:custGeom>
              <a:solidFill>
                <a:srgbClr val="5A211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2432;p48"/>
              <p:cNvSpPr/>
              <p:nvPr/>
            </p:nvSpPr>
            <p:spPr>
              <a:xfrm>
                <a:off x="2831125" y="3176875"/>
                <a:ext cx="5200" cy="5200"/>
              </a:xfrm>
              <a:custGeom>
                <a:avLst/>
                <a:gdLst/>
                <a:ahLst/>
                <a:cxnLst/>
                <a:rect l="l" t="t" r="r" b="b"/>
                <a:pathLst>
                  <a:path w="208" h="208" extrusionOk="0">
                    <a:moveTo>
                      <a:pt x="93" y="0"/>
                    </a:moveTo>
                    <a:cubicBezTo>
                      <a:pt x="70" y="0"/>
                      <a:pt x="1" y="46"/>
                      <a:pt x="1" y="115"/>
                    </a:cubicBezTo>
                    <a:cubicBezTo>
                      <a:pt x="24" y="161"/>
                      <a:pt x="70" y="207"/>
                      <a:pt x="116" y="207"/>
                    </a:cubicBezTo>
                    <a:cubicBezTo>
                      <a:pt x="185" y="161"/>
                      <a:pt x="208" y="138"/>
                      <a:pt x="208" y="92"/>
                    </a:cubicBezTo>
                    <a:cubicBezTo>
                      <a:pt x="185" y="23"/>
                      <a:pt x="139" y="0"/>
                      <a:pt x="93" y="0"/>
                    </a:cubicBezTo>
                    <a:close/>
                  </a:path>
                </a:pathLst>
              </a:custGeom>
              <a:solidFill>
                <a:srgbClr val="5A211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2433;p48"/>
              <p:cNvSpPr/>
              <p:nvPr/>
            </p:nvSpPr>
            <p:spPr>
              <a:xfrm>
                <a:off x="2844350" y="3272900"/>
                <a:ext cx="5775" cy="5175"/>
              </a:xfrm>
              <a:custGeom>
                <a:avLst/>
                <a:gdLst/>
                <a:ahLst/>
                <a:cxnLst/>
                <a:rect l="l" t="t" r="r" b="b"/>
                <a:pathLst>
                  <a:path w="231" h="207" extrusionOk="0">
                    <a:moveTo>
                      <a:pt x="116" y="0"/>
                    </a:moveTo>
                    <a:cubicBezTo>
                      <a:pt x="47" y="0"/>
                      <a:pt x="1" y="69"/>
                      <a:pt x="24" y="115"/>
                    </a:cubicBezTo>
                    <a:cubicBezTo>
                      <a:pt x="47" y="184"/>
                      <a:pt x="70" y="207"/>
                      <a:pt x="139" y="207"/>
                    </a:cubicBezTo>
                    <a:cubicBezTo>
                      <a:pt x="185" y="184"/>
                      <a:pt x="231" y="161"/>
                      <a:pt x="231" y="92"/>
                    </a:cubicBezTo>
                    <a:cubicBezTo>
                      <a:pt x="185" y="46"/>
                      <a:pt x="162" y="0"/>
                      <a:pt x="116" y="0"/>
                    </a:cubicBezTo>
                    <a:close/>
                  </a:path>
                </a:pathLst>
              </a:custGeom>
              <a:solidFill>
                <a:srgbClr val="5A211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2434;p48"/>
              <p:cNvSpPr/>
              <p:nvPr/>
            </p:nvSpPr>
            <p:spPr>
              <a:xfrm>
                <a:off x="2861600" y="3263700"/>
                <a:ext cx="4625" cy="5200"/>
              </a:xfrm>
              <a:custGeom>
                <a:avLst/>
                <a:gdLst/>
                <a:ahLst/>
                <a:cxnLst/>
                <a:rect l="l" t="t" r="r" b="b"/>
                <a:pathLst>
                  <a:path w="185" h="208" extrusionOk="0">
                    <a:moveTo>
                      <a:pt x="70" y="0"/>
                    </a:moveTo>
                    <a:cubicBezTo>
                      <a:pt x="24" y="23"/>
                      <a:pt x="1" y="69"/>
                      <a:pt x="1" y="115"/>
                    </a:cubicBezTo>
                    <a:cubicBezTo>
                      <a:pt x="24" y="161"/>
                      <a:pt x="47" y="207"/>
                      <a:pt x="116" y="207"/>
                    </a:cubicBezTo>
                    <a:cubicBezTo>
                      <a:pt x="162" y="184"/>
                      <a:pt x="185" y="138"/>
                      <a:pt x="185" y="92"/>
                    </a:cubicBezTo>
                    <a:cubicBezTo>
                      <a:pt x="162" y="23"/>
                      <a:pt x="139" y="0"/>
                      <a:pt x="70" y="0"/>
                    </a:cubicBezTo>
                    <a:close/>
                  </a:path>
                </a:pathLst>
              </a:custGeom>
              <a:solidFill>
                <a:srgbClr val="5A211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2435;p48"/>
              <p:cNvSpPr/>
              <p:nvPr/>
            </p:nvSpPr>
            <p:spPr>
              <a:xfrm>
                <a:off x="2863325" y="3215400"/>
                <a:ext cx="5200" cy="5200"/>
              </a:xfrm>
              <a:custGeom>
                <a:avLst/>
                <a:gdLst/>
                <a:ahLst/>
                <a:cxnLst/>
                <a:rect l="l" t="t" r="r" b="b"/>
                <a:pathLst>
                  <a:path w="208" h="208" extrusionOk="0">
                    <a:moveTo>
                      <a:pt x="93" y="0"/>
                    </a:moveTo>
                    <a:cubicBezTo>
                      <a:pt x="47" y="0"/>
                      <a:pt x="1" y="69"/>
                      <a:pt x="1" y="115"/>
                    </a:cubicBezTo>
                    <a:cubicBezTo>
                      <a:pt x="47" y="184"/>
                      <a:pt x="70" y="207"/>
                      <a:pt x="116" y="207"/>
                    </a:cubicBezTo>
                    <a:cubicBezTo>
                      <a:pt x="185" y="184"/>
                      <a:pt x="208" y="161"/>
                      <a:pt x="208" y="92"/>
                    </a:cubicBezTo>
                    <a:cubicBezTo>
                      <a:pt x="185" y="46"/>
                      <a:pt x="162" y="0"/>
                      <a:pt x="93" y="0"/>
                    </a:cubicBezTo>
                    <a:close/>
                  </a:path>
                </a:pathLst>
              </a:custGeom>
              <a:solidFill>
                <a:srgbClr val="5A211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2436;p48"/>
              <p:cNvSpPr/>
              <p:nvPr/>
            </p:nvSpPr>
            <p:spPr>
              <a:xfrm>
                <a:off x="2567225" y="3139125"/>
                <a:ext cx="148375" cy="973225"/>
              </a:xfrm>
              <a:custGeom>
                <a:avLst/>
                <a:gdLst/>
                <a:ahLst/>
                <a:cxnLst/>
                <a:rect l="l" t="t" r="r" b="b"/>
                <a:pathLst>
                  <a:path w="5935" h="38929" extrusionOk="0">
                    <a:moveTo>
                      <a:pt x="5782" y="1"/>
                    </a:moveTo>
                    <a:cubicBezTo>
                      <a:pt x="5765" y="1"/>
                      <a:pt x="5748" y="5"/>
                      <a:pt x="5727" y="15"/>
                    </a:cubicBezTo>
                    <a:cubicBezTo>
                      <a:pt x="5681" y="15"/>
                      <a:pt x="1" y="1211"/>
                      <a:pt x="231" y="5535"/>
                    </a:cubicBezTo>
                    <a:cubicBezTo>
                      <a:pt x="323" y="7076"/>
                      <a:pt x="898" y="8870"/>
                      <a:pt x="1450" y="10595"/>
                    </a:cubicBezTo>
                    <a:cubicBezTo>
                      <a:pt x="2416" y="13630"/>
                      <a:pt x="3428" y="16804"/>
                      <a:pt x="1795" y="18690"/>
                    </a:cubicBezTo>
                    <a:cubicBezTo>
                      <a:pt x="990" y="19656"/>
                      <a:pt x="1358" y="20599"/>
                      <a:pt x="1772" y="21634"/>
                    </a:cubicBezTo>
                    <a:cubicBezTo>
                      <a:pt x="2278" y="22944"/>
                      <a:pt x="2876" y="24485"/>
                      <a:pt x="1335" y="26555"/>
                    </a:cubicBezTo>
                    <a:cubicBezTo>
                      <a:pt x="392" y="27820"/>
                      <a:pt x="1013" y="29269"/>
                      <a:pt x="1657" y="30718"/>
                    </a:cubicBezTo>
                    <a:cubicBezTo>
                      <a:pt x="2278" y="32144"/>
                      <a:pt x="2853" y="33478"/>
                      <a:pt x="1818" y="34489"/>
                    </a:cubicBezTo>
                    <a:cubicBezTo>
                      <a:pt x="208" y="36007"/>
                      <a:pt x="1726" y="38744"/>
                      <a:pt x="1795" y="38859"/>
                    </a:cubicBezTo>
                    <a:cubicBezTo>
                      <a:pt x="1818" y="38905"/>
                      <a:pt x="1841" y="38928"/>
                      <a:pt x="1910" y="38928"/>
                    </a:cubicBezTo>
                    <a:cubicBezTo>
                      <a:pt x="1910" y="38928"/>
                      <a:pt x="1933" y="38928"/>
                      <a:pt x="1933" y="38905"/>
                    </a:cubicBezTo>
                    <a:cubicBezTo>
                      <a:pt x="2002" y="38859"/>
                      <a:pt x="2025" y="38767"/>
                      <a:pt x="2002" y="38698"/>
                    </a:cubicBezTo>
                    <a:cubicBezTo>
                      <a:pt x="1956" y="38675"/>
                      <a:pt x="530" y="36053"/>
                      <a:pt x="1956" y="34673"/>
                    </a:cubicBezTo>
                    <a:cubicBezTo>
                      <a:pt x="3175" y="33524"/>
                      <a:pt x="2508" y="32029"/>
                      <a:pt x="1887" y="30603"/>
                    </a:cubicBezTo>
                    <a:cubicBezTo>
                      <a:pt x="1312" y="29246"/>
                      <a:pt x="668" y="27843"/>
                      <a:pt x="1542" y="26716"/>
                    </a:cubicBezTo>
                    <a:cubicBezTo>
                      <a:pt x="3198" y="24531"/>
                      <a:pt x="2531" y="22875"/>
                      <a:pt x="2025" y="21519"/>
                    </a:cubicBezTo>
                    <a:cubicBezTo>
                      <a:pt x="1611" y="20507"/>
                      <a:pt x="1312" y="19702"/>
                      <a:pt x="2002" y="18897"/>
                    </a:cubicBezTo>
                    <a:cubicBezTo>
                      <a:pt x="3727" y="16850"/>
                      <a:pt x="2715" y="13630"/>
                      <a:pt x="1703" y="10503"/>
                    </a:cubicBezTo>
                    <a:cubicBezTo>
                      <a:pt x="1151" y="8801"/>
                      <a:pt x="622" y="7030"/>
                      <a:pt x="530" y="5535"/>
                    </a:cubicBezTo>
                    <a:cubicBezTo>
                      <a:pt x="323" y="1487"/>
                      <a:pt x="5727" y="291"/>
                      <a:pt x="5796" y="291"/>
                    </a:cubicBezTo>
                    <a:cubicBezTo>
                      <a:pt x="5865" y="268"/>
                      <a:pt x="5934" y="222"/>
                      <a:pt x="5911" y="130"/>
                    </a:cubicBezTo>
                    <a:cubicBezTo>
                      <a:pt x="5875" y="59"/>
                      <a:pt x="5840" y="1"/>
                      <a:pt x="5782" y="1"/>
                    </a:cubicBezTo>
                    <a:close/>
                  </a:path>
                </a:pathLst>
              </a:custGeom>
              <a:solidFill>
                <a:srgbClr val="23171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2437;p48"/>
              <p:cNvSpPr/>
              <p:nvPr/>
            </p:nvSpPr>
            <p:spPr>
              <a:xfrm>
                <a:off x="2409125" y="3139125"/>
                <a:ext cx="278300" cy="973225"/>
              </a:xfrm>
              <a:custGeom>
                <a:avLst/>
                <a:gdLst/>
                <a:ahLst/>
                <a:cxnLst/>
                <a:rect l="l" t="t" r="r" b="b"/>
                <a:pathLst>
                  <a:path w="11132" h="38929" extrusionOk="0">
                    <a:moveTo>
                      <a:pt x="10983" y="1"/>
                    </a:moveTo>
                    <a:cubicBezTo>
                      <a:pt x="10965" y="1"/>
                      <a:pt x="10945" y="5"/>
                      <a:pt x="10924" y="15"/>
                    </a:cubicBezTo>
                    <a:cubicBezTo>
                      <a:pt x="10855" y="38"/>
                      <a:pt x="3335" y="2200"/>
                      <a:pt x="3772" y="7720"/>
                    </a:cubicBezTo>
                    <a:cubicBezTo>
                      <a:pt x="3910" y="9652"/>
                      <a:pt x="4370" y="11376"/>
                      <a:pt x="4761" y="12917"/>
                    </a:cubicBezTo>
                    <a:cubicBezTo>
                      <a:pt x="5474" y="15792"/>
                      <a:pt x="6049" y="18092"/>
                      <a:pt x="4462" y="20047"/>
                    </a:cubicBezTo>
                    <a:cubicBezTo>
                      <a:pt x="3105" y="21749"/>
                      <a:pt x="3381" y="22990"/>
                      <a:pt x="3611" y="24071"/>
                    </a:cubicBezTo>
                    <a:cubicBezTo>
                      <a:pt x="3795" y="25014"/>
                      <a:pt x="3979" y="25865"/>
                      <a:pt x="3082" y="26854"/>
                    </a:cubicBezTo>
                    <a:cubicBezTo>
                      <a:pt x="1955" y="28165"/>
                      <a:pt x="2093" y="29591"/>
                      <a:pt x="2277" y="30971"/>
                    </a:cubicBezTo>
                    <a:cubicBezTo>
                      <a:pt x="2415" y="32121"/>
                      <a:pt x="2530" y="33179"/>
                      <a:pt x="2001" y="34190"/>
                    </a:cubicBezTo>
                    <a:cubicBezTo>
                      <a:pt x="1725" y="34650"/>
                      <a:pt x="1472" y="35064"/>
                      <a:pt x="1265" y="35432"/>
                    </a:cubicBezTo>
                    <a:cubicBezTo>
                      <a:pt x="460" y="36812"/>
                      <a:pt x="0" y="37594"/>
                      <a:pt x="414" y="38859"/>
                    </a:cubicBezTo>
                    <a:cubicBezTo>
                      <a:pt x="437" y="38905"/>
                      <a:pt x="506" y="38928"/>
                      <a:pt x="552" y="38928"/>
                    </a:cubicBezTo>
                    <a:cubicBezTo>
                      <a:pt x="575" y="38928"/>
                      <a:pt x="575" y="38928"/>
                      <a:pt x="575" y="38882"/>
                    </a:cubicBezTo>
                    <a:cubicBezTo>
                      <a:pt x="644" y="38859"/>
                      <a:pt x="690" y="38790"/>
                      <a:pt x="667" y="38698"/>
                    </a:cubicBezTo>
                    <a:cubicBezTo>
                      <a:pt x="322" y="37548"/>
                      <a:pt x="690" y="36927"/>
                      <a:pt x="1518" y="35524"/>
                    </a:cubicBezTo>
                    <a:cubicBezTo>
                      <a:pt x="1725" y="35179"/>
                      <a:pt x="2001" y="34765"/>
                      <a:pt x="2254" y="34282"/>
                    </a:cubicBezTo>
                    <a:cubicBezTo>
                      <a:pt x="2852" y="33179"/>
                      <a:pt x="2737" y="32029"/>
                      <a:pt x="2599" y="30879"/>
                    </a:cubicBezTo>
                    <a:cubicBezTo>
                      <a:pt x="2438" y="29499"/>
                      <a:pt x="2277" y="28188"/>
                      <a:pt x="3335" y="26992"/>
                    </a:cubicBezTo>
                    <a:cubicBezTo>
                      <a:pt x="4324" y="25911"/>
                      <a:pt x="4117" y="24968"/>
                      <a:pt x="3910" y="23979"/>
                    </a:cubicBezTo>
                    <a:cubicBezTo>
                      <a:pt x="3680" y="22898"/>
                      <a:pt x="3450" y="21772"/>
                      <a:pt x="4715" y="20185"/>
                    </a:cubicBezTo>
                    <a:cubicBezTo>
                      <a:pt x="6371" y="18115"/>
                      <a:pt x="5796" y="15769"/>
                      <a:pt x="5037" y="12802"/>
                    </a:cubicBezTo>
                    <a:cubicBezTo>
                      <a:pt x="4646" y="11284"/>
                      <a:pt x="4209" y="9560"/>
                      <a:pt x="4071" y="7651"/>
                    </a:cubicBezTo>
                    <a:cubicBezTo>
                      <a:pt x="3657" y="2407"/>
                      <a:pt x="10924" y="291"/>
                      <a:pt x="11016" y="268"/>
                    </a:cubicBezTo>
                    <a:cubicBezTo>
                      <a:pt x="11085" y="245"/>
                      <a:pt x="11131" y="176"/>
                      <a:pt x="11108" y="107"/>
                    </a:cubicBezTo>
                    <a:cubicBezTo>
                      <a:pt x="11091" y="54"/>
                      <a:pt x="11045" y="1"/>
                      <a:pt x="10983" y="1"/>
                    </a:cubicBezTo>
                    <a:close/>
                  </a:path>
                </a:pathLst>
              </a:custGeom>
              <a:solidFill>
                <a:srgbClr val="23171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2438;p48"/>
              <p:cNvSpPr/>
              <p:nvPr/>
            </p:nvSpPr>
            <p:spPr>
              <a:xfrm>
                <a:off x="2376925" y="3144900"/>
                <a:ext cx="260475" cy="967450"/>
              </a:xfrm>
              <a:custGeom>
                <a:avLst/>
                <a:gdLst/>
                <a:ahLst/>
                <a:cxnLst/>
                <a:rect l="l" t="t" r="r" b="b"/>
                <a:pathLst>
                  <a:path w="10419" h="38698" extrusionOk="0">
                    <a:moveTo>
                      <a:pt x="10253" y="1"/>
                    </a:moveTo>
                    <a:cubicBezTo>
                      <a:pt x="10228" y="1"/>
                      <a:pt x="10205" y="6"/>
                      <a:pt x="10189" y="14"/>
                    </a:cubicBezTo>
                    <a:cubicBezTo>
                      <a:pt x="9890" y="152"/>
                      <a:pt x="9637" y="336"/>
                      <a:pt x="9338" y="474"/>
                    </a:cubicBezTo>
                    <a:cubicBezTo>
                      <a:pt x="6118" y="2222"/>
                      <a:pt x="3358" y="3786"/>
                      <a:pt x="2990" y="8915"/>
                    </a:cubicBezTo>
                    <a:cubicBezTo>
                      <a:pt x="2783" y="11490"/>
                      <a:pt x="3634" y="13238"/>
                      <a:pt x="4324" y="14641"/>
                    </a:cubicBezTo>
                    <a:cubicBezTo>
                      <a:pt x="5129" y="16320"/>
                      <a:pt x="5704" y="17516"/>
                      <a:pt x="4232" y="19149"/>
                    </a:cubicBezTo>
                    <a:cubicBezTo>
                      <a:pt x="3910" y="19540"/>
                      <a:pt x="3634" y="19839"/>
                      <a:pt x="3358" y="20138"/>
                    </a:cubicBezTo>
                    <a:cubicBezTo>
                      <a:pt x="1748" y="21909"/>
                      <a:pt x="1725" y="21955"/>
                      <a:pt x="2162" y="23748"/>
                    </a:cubicBezTo>
                    <a:cubicBezTo>
                      <a:pt x="2208" y="24047"/>
                      <a:pt x="2300" y="24323"/>
                      <a:pt x="2392" y="24714"/>
                    </a:cubicBezTo>
                    <a:cubicBezTo>
                      <a:pt x="2737" y="26209"/>
                      <a:pt x="2047" y="27083"/>
                      <a:pt x="1334" y="28049"/>
                    </a:cubicBezTo>
                    <a:cubicBezTo>
                      <a:pt x="690" y="28877"/>
                      <a:pt x="70" y="29705"/>
                      <a:pt x="208" y="30970"/>
                    </a:cubicBezTo>
                    <a:cubicBezTo>
                      <a:pt x="299" y="31890"/>
                      <a:pt x="552" y="32649"/>
                      <a:pt x="782" y="33293"/>
                    </a:cubicBezTo>
                    <a:cubicBezTo>
                      <a:pt x="1173" y="34511"/>
                      <a:pt x="1472" y="35362"/>
                      <a:pt x="759" y="36581"/>
                    </a:cubicBezTo>
                    <a:cubicBezTo>
                      <a:pt x="93" y="37708"/>
                      <a:pt x="1" y="38536"/>
                      <a:pt x="1" y="38559"/>
                    </a:cubicBezTo>
                    <a:cubicBezTo>
                      <a:pt x="1" y="38628"/>
                      <a:pt x="70" y="38697"/>
                      <a:pt x="139" y="38697"/>
                    </a:cubicBezTo>
                    <a:cubicBezTo>
                      <a:pt x="208" y="38697"/>
                      <a:pt x="299" y="38651"/>
                      <a:pt x="253" y="38582"/>
                    </a:cubicBezTo>
                    <a:cubicBezTo>
                      <a:pt x="253" y="38582"/>
                      <a:pt x="345" y="37777"/>
                      <a:pt x="989" y="36742"/>
                    </a:cubicBezTo>
                    <a:cubicBezTo>
                      <a:pt x="1794" y="35431"/>
                      <a:pt x="1449" y="34396"/>
                      <a:pt x="1035" y="33224"/>
                    </a:cubicBezTo>
                    <a:cubicBezTo>
                      <a:pt x="805" y="32580"/>
                      <a:pt x="575" y="31844"/>
                      <a:pt x="460" y="30947"/>
                    </a:cubicBezTo>
                    <a:cubicBezTo>
                      <a:pt x="322" y="29797"/>
                      <a:pt x="897" y="29015"/>
                      <a:pt x="1518" y="28210"/>
                    </a:cubicBezTo>
                    <a:cubicBezTo>
                      <a:pt x="2277" y="27244"/>
                      <a:pt x="3013" y="26255"/>
                      <a:pt x="2645" y="24622"/>
                    </a:cubicBezTo>
                    <a:cubicBezTo>
                      <a:pt x="2553" y="24254"/>
                      <a:pt x="2484" y="23932"/>
                      <a:pt x="2415" y="23679"/>
                    </a:cubicBezTo>
                    <a:cubicBezTo>
                      <a:pt x="2024" y="22024"/>
                      <a:pt x="2024" y="22024"/>
                      <a:pt x="3565" y="20345"/>
                    </a:cubicBezTo>
                    <a:cubicBezTo>
                      <a:pt x="3818" y="20046"/>
                      <a:pt x="4117" y="19724"/>
                      <a:pt x="4462" y="19356"/>
                    </a:cubicBezTo>
                    <a:cubicBezTo>
                      <a:pt x="6049" y="17585"/>
                      <a:pt x="5382" y="16228"/>
                      <a:pt x="4577" y="14526"/>
                    </a:cubicBezTo>
                    <a:cubicBezTo>
                      <a:pt x="3910" y="13146"/>
                      <a:pt x="3105" y="11421"/>
                      <a:pt x="3289" y="8961"/>
                    </a:cubicBezTo>
                    <a:cubicBezTo>
                      <a:pt x="3657" y="3947"/>
                      <a:pt x="6210" y="2544"/>
                      <a:pt x="9499" y="727"/>
                    </a:cubicBezTo>
                    <a:cubicBezTo>
                      <a:pt x="9752" y="589"/>
                      <a:pt x="10028" y="451"/>
                      <a:pt x="10327" y="267"/>
                    </a:cubicBezTo>
                    <a:cubicBezTo>
                      <a:pt x="10419" y="221"/>
                      <a:pt x="10419" y="129"/>
                      <a:pt x="10373" y="60"/>
                    </a:cubicBezTo>
                    <a:cubicBezTo>
                      <a:pt x="10343" y="17"/>
                      <a:pt x="10296" y="1"/>
                      <a:pt x="10253" y="1"/>
                    </a:cubicBezTo>
                    <a:close/>
                  </a:path>
                </a:pathLst>
              </a:custGeom>
              <a:solidFill>
                <a:srgbClr val="23171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2439;p48"/>
              <p:cNvSpPr/>
              <p:nvPr/>
            </p:nvSpPr>
            <p:spPr>
              <a:xfrm>
                <a:off x="2508600" y="3222150"/>
                <a:ext cx="109825" cy="890200"/>
              </a:xfrm>
              <a:custGeom>
                <a:avLst/>
                <a:gdLst/>
                <a:ahLst/>
                <a:cxnLst/>
                <a:rect l="l" t="t" r="r" b="b"/>
                <a:pathLst>
                  <a:path w="4393" h="35608" extrusionOk="0">
                    <a:moveTo>
                      <a:pt x="3165" y="0"/>
                    </a:moveTo>
                    <a:cubicBezTo>
                      <a:pt x="3111" y="0"/>
                      <a:pt x="3068" y="43"/>
                      <a:pt x="3036" y="75"/>
                    </a:cubicBezTo>
                    <a:cubicBezTo>
                      <a:pt x="2116" y="2076"/>
                      <a:pt x="1058" y="4330"/>
                      <a:pt x="2622" y="7596"/>
                    </a:cubicBezTo>
                    <a:cubicBezTo>
                      <a:pt x="4071" y="10723"/>
                      <a:pt x="3657" y="13184"/>
                      <a:pt x="2185" y="17209"/>
                    </a:cubicBezTo>
                    <a:cubicBezTo>
                      <a:pt x="1955" y="17830"/>
                      <a:pt x="2047" y="18566"/>
                      <a:pt x="2162" y="19370"/>
                    </a:cubicBezTo>
                    <a:cubicBezTo>
                      <a:pt x="2323" y="20589"/>
                      <a:pt x="2461" y="21808"/>
                      <a:pt x="1610" y="22889"/>
                    </a:cubicBezTo>
                    <a:cubicBezTo>
                      <a:pt x="0" y="24844"/>
                      <a:pt x="138" y="27374"/>
                      <a:pt x="1012" y="29007"/>
                    </a:cubicBezTo>
                    <a:cubicBezTo>
                      <a:pt x="1380" y="29743"/>
                      <a:pt x="1173" y="30662"/>
                      <a:pt x="966" y="31674"/>
                    </a:cubicBezTo>
                    <a:cubicBezTo>
                      <a:pt x="713" y="32939"/>
                      <a:pt x="437" y="34342"/>
                      <a:pt x="1288" y="35561"/>
                    </a:cubicBezTo>
                    <a:cubicBezTo>
                      <a:pt x="1311" y="35584"/>
                      <a:pt x="1357" y="35607"/>
                      <a:pt x="1403" y="35607"/>
                    </a:cubicBezTo>
                    <a:lnTo>
                      <a:pt x="1518" y="35607"/>
                    </a:lnTo>
                    <a:cubicBezTo>
                      <a:pt x="1587" y="35561"/>
                      <a:pt x="1610" y="35469"/>
                      <a:pt x="1541" y="35423"/>
                    </a:cubicBezTo>
                    <a:cubicBezTo>
                      <a:pt x="736" y="34296"/>
                      <a:pt x="1035" y="33008"/>
                      <a:pt x="1288" y="31766"/>
                    </a:cubicBezTo>
                    <a:cubicBezTo>
                      <a:pt x="1518" y="30731"/>
                      <a:pt x="1725" y="29743"/>
                      <a:pt x="1288" y="28915"/>
                    </a:cubicBezTo>
                    <a:cubicBezTo>
                      <a:pt x="460" y="27374"/>
                      <a:pt x="345" y="24982"/>
                      <a:pt x="1863" y="23119"/>
                    </a:cubicBezTo>
                    <a:cubicBezTo>
                      <a:pt x="2806" y="21969"/>
                      <a:pt x="2645" y="20612"/>
                      <a:pt x="2461" y="19393"/>
                    </a:cubicBezTo>
                    <a:cubicBezTo>
                      <a:pt x="2346" y="18635"/>
                      <a:pt x="2277" y="17899"/>
                      <a:pt x="2461" y="17370"/>
                    </a:cubicBezTo>
                    <a:cubicBezTo>
                      <a:pt x="3956" y="13253"/>
                      <a:pt x="4393" y="10746"/>
                      <a:pt x="2875" y="7504"/>
                    </a:cubicBezTo>
                    <a:cubicBezTo>
                      <a:pt x="1518" y="4560"/>
                      <a:pt x="2185" y="2651"/>
                      <a:pt x="3312" y="236"/>
                    </a:cubicBezTo>
                    <a:cubicBezTo>
                      <a:pt x="3358" y="144"/>
                      <a:pt x="3335" y="52"/>
                      <a:pt x="3243" y="29"/>
                    </a:cubicBezTo>
                    <a:cubicBezTo>
                      <a:pt x="3215" y="8"/>
                      <a:pt x="3189" y="0"/>
                      <a:pt x="3165" y="0"/>
                    </a:cubicBezTo>
                    <a:close/>
                  </a:path>
                </a:pathLst>
              </a:custGeom>
              <a:solidFill>
                <a:srgbClr val="23171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2440;p48"/>
              <p:cNvSpPr/>
              <p:nvPr/>
            </p:nvSpPr>
            <p:spPr>
              <a:xfrm>
                <a:off x="2636800" y="3173775"/>
                <a:ext cx="88575" cy="938575"/>
              </a:xfrm>
              <a:custGeom>
                <a:avLst/>
                <a:gdLst/>
                <a:ahLst/>
                <a:cxnLst/>
                <a:rect l="l" t="t" r="r" b="b"/>
                <a:pathLst>
                  <a:path w="3543" h="37543" extrusionOk="0">
                    <a:moveTo>
                      <a:pt x="3368" y="0"/>
                    </a:moveTo>
                    <a:cubicBezTo>
                      <a:pt x="3349" y="0"/>
                      <a:pt x="3331" y="3"/>
                      <a:pt x="3312" y="9"/>
                    </a:cubicBezTo>
                    <a:cubicBezTo>
                      <a:pt x="3289" y="9"/>
                      <a:pt x="645" y="1274"/>
                      <a:pt x="185" y="4149"/>
                    </a:cubicBezTo>
                    <a:cubicBezTo>
                      <a:pt x="1" y="5322"/>
                      <a:pt x="530" y="6978"/>
                      <a:pt x="1105" y="8749"/>
                    </a:cubicBezTo>
                    <a:cubicBezTo>
                      <a:pt x="1978" y="11416"/>
                      <a:pt x="2944" y="14475"/>
                      <a:pt x="1794" y="16729"/>
                    </a:cubicBezTo>
                    <a:cubicBezTo>
                      <a:pt x="1265" y="17764"/>
                      <a:pt x="1495" y="19190"/>
                      <a:pt x="1725" y="20685"/>
                    </a:cubicBezTo>
                    <a:cubicBezTo>
                      <a:pt x="2024" y="22432"/>
                      <a:pt x="2300" y="24203"/>
                      <a:pt x="1265" y="25330"/>
                    </a:cubicBezTo>
                    <a:cubicBezTo>
                      <a:pt x="162" y="26595"/>
                      <a:pt x="783" y="28458"/>
                      <a:pt x="1334" y="30114"/>
                    </a:cubicBezTo>
                    <a:cubicBezTo>
                      <a:pt x="1771" y="31356"/>
                      <a:pt x="2162" y="32574"/>
                      <a:pt x="1702" y="33264"/>
                    </a:cubicBezTo>
                    <a:cubicBezTo>
                      <a:pt x="967" y="34391"/>
                      <a:pt x="1472" y="35472"/>
                      <a:pt x="1840" y="36277"/>
                    </a:cubicBezTo>
                    <a:cubicBezTo>
                      <a:pt x="2047" y="36737"/>
                      <a:pt x="2254" y="37128"/>
                      <a:pt x="2162" y="37381"/>
                    </a:cubicBezTo>
                    <a:cubicBezTo>
                      <a:pt x="2139" y="37427"/>
                      <a:pt x="2162" y="37519"/>
                      <a:pt x="2254" y="37542"/>
                    </a:cubicBezTo>
                    <a:lnTo>
                      <a:pt x="2277" y="37542"/>
                    </a:lnTo>
                    <a:cubicBezTo>
                      <a:pt x="2346" y="37542"/>
                      <a:pt x="2392" y="37519"/>
                      <a:pt x="2507" y="37496"/>
                    </a:cubicBezTo>
                    <a:cubicBezTo>
                      <a:pt x="2622" y="37128"/>
                      <a:pt x="2415" y="36691"/>
                      <a:pt x="2185" y="36208"/>
                    </a:cubicBezTo>
                    <a:cubicBezTo>
                      <a:pt x="1794" y="35357"/>
                      <a:pt x="1357" y="34437"/>
                      <a:pt x="2024" y="33448"/>
                    </a:cubicBezTo>
                    <a:cubicBezTo>
                      <a:pt x="2576" y="32597"/>
                      <a:pt x="2139" y="31333"/>
                      <a:pt x="1679" y="30022"/>
                    </a:cubicBezTo>
                    <a:cubicBezTo>
                      <a:pt x="1105" y="28343"/>
                      <a:pt x="530" y="26664"/>
                      <a:pt x="1564" y="25537"/>
                    </a:cubicBezTo>
                    <a:cubicBezTo>
                      <a:pt x="2691" y="24318"/>
                      <a:pt x="2369" y="22455"/>
                      <a:pt x="2070" y="20639"/>
                    </a:cubicBezTo>
                    <a:cubicBezTo>
                      <a:pt x="1840" y="19213"/>
                      <a:pt x="1610" y="17856"/>
                      <a:pt x="2116" y="16890"/>
                    </a:cubicBezTo>
                    <a:cubicBezTo>
                      <a:pt x="3312" y="14521"/>
                      <a:pt x="2300" y="11393"/>
                      <a:pt x="1426" y="8657"/>
                    </a:cubicBezTo>
                    <a:cubicBezTo>
                      <a:pt x="852" y="6932"/>
                      <a:pt x="323" y="5299"/>
                      <a:pt x="507" y="4195"/>
                    </a:cubicBezTo>
                    <a:cubicBezTo>
                      <a:pt x="921" y="1458"/>
                      <a:pt x="3427" y="262"/>
                      <a:pt x="3450" y="262"/>
                    </a:cubicBezTo>
                    <a:cubicBezTo>
                      <a:pt x="3519" y="216"/>
                      <a:pt x="3542" y="147"/>
                      <a:pt x="3519" y="55"/>
                    </a:cubicBezTo>
                    <a:cubicBezTo>
                      <a:pt x="3469" y="22"/>
                      <a:pt x="3418" y="0"/>
                      <a:pt x="3368" y="0"/>
                    </a:cubicBezTo>
                    <a:close/>
                  </a:path>
                </a:pathLst>
              </a:custGeom>
              <a:solidFill>
                <a:srgbClr val="23171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2441;p48"/>
              <p:cNvSpPr/>
              <p:nvPr/>
            </p:nvSpPr>
            <p:spPr>
              <a:xfrm>
                <a:off x="2673600" y="3263700"/>
                <a:ext cx="104675" cy="845775"/>
              </a:xfrm>
              <a:custGeom>
                <a:avLst/>
                <a:gdLst/>
                <a:ahLst/>
                <a:cxnLst/>
                <a:rect l="l" t="t" r="r" b="b"/>
                <a:pathLst>
                  <a:path w="4187" h="33831" fill="none" extrusionOk="0">
                    <a:moveTo>
                      <a:pt x="2461" y="0"/>
                    </a:moveTo>
                    <a:cubicBezTo>
                      <a:pt x="2461" y="0"/>
                      <a:pt x="0" y="1794"/>
                      <a:pt x="989" y="4163"/>
                    </a:cubicBezTo>
                    <a:cubicBezTo>
                      <a:pt x="1955" y="6554"/>
                      <a:pt x="4186" y="11637"/>
                      <a:pt x="2967" y="14489"/>
                    </a:cubicBezTo>
                    <a:cubicBezTo>
                      <a:pt x="1748" y="17341"/>
                      <a:pt x="3450" y="21641"/>
                      <a:pt x="2300" y="23665"/>
                    </a:cubicBezTo>
                    <a:cubicBezTo>
                      <a:pt x="1150" y="25666"/>
                      <a:pt x="3910" y="27851"/>
                      <a:pt x="2967" y="30311"/>
                    </a:cubicBezTo>
                    <a:cubicBezTo>
                      <a:pt x="2024" y="32749"/>
                      <a:pt x="3749" y="33830"/>
                      <a:pt x="3749" y="33830"/>
                    </a:cubicBezTo>
                  </a:path>
                </a:pathLst>
              </a:custGeom>
              <a:noFill/>
              <a:ln w="7475" cap="rnd" cmpd="sng">
                <a:solidFill>
                  <a:srgbClr val="23171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2442;p48"/>
              <p:cNvSpPr/>
              <p:nvPr/>
            </p:nvSpPr>
            <p:spPr>
              <a:xfrm>
                <a:off x="2739150" y="3349925"/>
                <a:ext cx="109250" cy="762425"/>
              </a:xfrm>
              <a:custGeom>
                <a:avLst/>
                <a:gdLst/>
                <a:ahLst/>
                <a:cxnLst/>
                <a:rect l="l" t="t" r="r" b="b"/>
                <a:pathLst>
                  <a:path w="4370" h="30497" extrusionOk="0">
                    <a:moveTo>
                      <a:pt x="115" y="1"/>
                    </a:moveTo>
                    <a:cubicBezTo>
                      <a:pt x="69" y="24"/>
                      <a:pt x="0" y="93"/>
                      <a:pt x="0" y="162"/>
                    </a:cubicBezTo>
                    <a:cubicBezTo>
                      <a:pt x="69" y="737"/>
                      <a:pt x="460" y="1588"/>
                      <a:pt x="874" y="2462"/>
                    </a:cubicBezTo>
                    <a:cubicBezTo>
                      <a:pt x="1449" y="3680"/>
                      <a:pt x="2070" y="5083"/>
                      <a:pt x="1978" y="6026"/>
                    </a:cubicBezTo>
                    <a:cubicBezTo>
                      <a:pt x="1955" y="6210"/>
                      <a:pt x="1955" y="6371"/>
                      <a:pt x="1932" y="6555"/>
                    </a:cubicBezTo>
                    <a:cubicBezTo>
                      <a:pt x="1794" y="8050"/>
                      <a:pt x="1610" y="9453"/>
                      <a:pt x="2415" y="10626"/>
                    </a:cubicBezTo>
                    <a:cubicBezTo>
                      <a:pt x="2783" y="11201"/>
                      <a:pt x="2507" y="12213"/>
                      <a:pt x="2185" y="13271"/>
                    </a:cubicBezTo>
                    <a:cubicBezTo>
                      <a:pt x="1840" y="14466"/>
                      <a:pt x="1449" y="15800"/>
                      <a:pt x="1863" y="16904"/>
                    </a:cubicBezTo>
                    <a:cubicBezTo>
                      <a:pt x="2185" y="17755"/>
                      <a:pt x="1955" y="18767"/>
                      <a:pt x="1702" y="19871"/>
                    </a:cubicBezTo>
                    <a:cubicBezTo>
                      <a:pt x="1357" y="21366"/>
                      <a:pt x="989" y="23022"/>
                      <a:pt x="1863" y="24701"/>
                    </a:cubicBezTo>
                    <a:cubicBezTo>
                      <a:pt x="3335" y="27483"/>
                      <a:pt x="4094" y="28863"/>
                      <a:pt x="3657" y="30335"/>
                    </a:cubicBezTo>
                    <a:cubicBezTo>
                      <a:pt x="3634" y="30381"/>
                      <a:pt x="3657" y="30473"/>
                      <a:pt x="3749" y="30496"/>
                    </a:cubicBezTo>
                    <a:lnTo>
                      <a:pt x="3772" y="30496"/>
                    </a:lnTo>
                    <a:cubicBezTo>
                      <a:pt x="3818" y="30496"/>
                      <a:pt x="3887" y="30473"/>
                      <a:pt x="3910" y="30404"/>
                    </a:cubicBezTo>
                    <a:cubicBezTo>
                      <a:pt x="4370" y="28840"/>
                      <a:pt x="3634" y="27391"/>
                      <a:pt x="2093" y="24540"/>
                    </a:cubicBezTo>
                    <a:cubicBezTo>
                      <a:pt x="1265" y="22930"/>
                      <a:pt x="1610" y="21412"/>
                      <a:pt x="1955" y="19917"/>
                    </a:cubicBezTo>
                    <a:cubicBezTo>
                      <a:pt x="2208" y="18767"/>
                      <a:pt x="2484" y="17709"/>
                      <a:pt x="2093" y="16789"/>
                    </a:cubicBezTo>
                    <a:cubicBezTo>
                      <a:pt x="1725" y="15777"/>
                      <a:pt x="2093" y="14489"/>
                      <a:pt x="2438" y="13340"/>
                    </a:cubicBezTo>
                    <a:cubicBezTo>
                      <a:pt x="2783" y="12213"/>
                      <a:pt x="3105" y="11155"/>
                      <a:pt x="2645" y="10465"/>
                    </a:cubicBezTo>
                    <a:cubicBezTo>
                      <a:pt x="1909" y="9361"/>
                      <a:pt x="2047" y="8073"/>
                      <a:pt x="2208" y="6578"/>
                    </a:cubicBezTo>
                    <a:cubicBezTo>
                      <a:pt x="2254" y="6417"/>
                      <a:pt x="2254" y="6233"/>
                      <a:pt x="2277" y="6072"/>
                    </a:cubicBezTo>
                    <a:cubicBezTo>
                      <a:pt x="2369" y="5037"/>
                      <a:pt x="1702" y="3588"/>
                      <a:pt x="1127" y="2324"/>
                    </a:cubicBezTo>
                    <a:cubicBezTo>
                      <a:pt x="713" y="1473"/>
                      <a:pt x="345" y="668"/>
                      <a:pt x="299" y="116"/>
                    </a:cubicBezTo>
                    <a:cubicBezTo>
                      <a:pt x="253" y="47"/>
                      <a:pt x="207" y="1"/>
                      <a:pt x="115" y="1"/>
                    </a:cubicBezTo>
                    <a:close/>
                  </a:path>
                </a:pathLst>
              </a:custGeom>
              <a:solidFill>
                <a:srgbClr val="23171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2443;p48"/>
              <p:cNvSpPr/>
              <p:nvPr/>
            </p:nvSpPr>
            <p:spPr>
              <a:xfrm>
                <a:off x="2775375" y="3395925"/>
                <a:ext cx="101775" cy="612925"/>
              </a:xfrm>
              <a:custGeom>
                <a:avLst/>
                <a:gdLst/>
                <a:ahLst/>
                <a:cxnLst/>
                <a:rect l="l" t="t" r="r" b="b"/>
                <a:pathLst>
                  <a:path w="4071" h="24517" fill="none" extrusionOk="0">
                    <a:moveTo>
                      <a:pt x="1150" y="1"/>
                    </a:moveTo>
                    <a:cubicBezTo>
                      <a:pt x="1288" y="714"/>
                      <a:pt x="1265" y="3404"/>
                      <a:pt x="2024" y="4692"/>
                    </a:cubicBezTo>
                    <a:cubicBezTo>
                      <a:pt x="2829" y="5957"/>
                      <a:pt x="0" y="5934"/>
                      <a:pt x="2438" y="10695"/>
                    </a:cubicBezTo>
                    <a:cubicBezTo>
                      <a:pt x="4071" y="13914"/>
                      <a:pt x="1863" y="16444"/>
                      <a:pt x="1311" y="17548"/>
                    </a:cubicBezTo>
                    <a:cubicBezTo>
                      <a:pt x="759" y="18629"/>
                      <a:pt x="1035" y="22056"/>
                      <a:pt x="3128" y="24516"/>
                    </a:cubicBezTo>
                  </a:path>
                </a:pathLst>
              </a:custGeom>
              <a:noFill/>
              <a:ln w="7475" cap="rnd" cmpd="sng">
                <a:solidFill>
                  <a:srgbClr val="23171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2444;p48"/>
              <p:cNvSpPr/>
              <p:nvPr/>
            </p:nvSpPr>
            <p:spPr>
              <a:xfrm>
                <a:off x="2399350" y="3137825"/>
                <a:ext cx="297275" cy="171875"/>
              </a:xfrm>
              <a:custGeom>
                <a:avLst/>
                <a:gdLst/>
                <a:ahLst/>
                <a:cxnLst/>
                <a:rect l="l" t="t" r="r" b="b"/>
                <a:pathLst>
                  <a:path w="11891" h="6875" extrusionOk="0">
                    <a:moveTo>
                      <a:pt x="10832" y="0"/>
                    </a:moveTo>
                    <a:cubicBezTo>
                      <a:pt x="6516" y="0"/>
                      <a:pt x="1030" y="2748"/>
                      <a:pt x="0" y="6714"/>
                    </a:cubicBezTo>
                    <a:cubicBezTo>
                      <a:pt x="0" y="6783"/>
                      <a:pt x="23" y="6852"/>
                      <a:pt x="115" y="6875"/>
                    </a:cubicBezTo>
                    <a:lnTo>
                      <a:pt x="138" y="6875"/>
                    </a:lnTo>
                    <a:cubicBezTo>
                      <a:pt x="184" y="6875"/>
                      <a:pt x="253" y="6852"/>
                      <a:pt x="276" y="6737"/>
                    </a:cubicBezTo>
                    <a:cubicBezTo>
                      <a:pt x="1303" y="2907"/>
                      <a:pt x="6609" y="252"/>
                      <a:pt x="10806" y="252"/>
                    </a:cubicBezTo>
                    <a:cubicBezTo>
                      <a:pt x="11121" y="252"/>
                      <a:pt x="11429" y="267"/>
                      <a:pt x="11729" y="297"/>
                    </a:cubicBezTo>
                    <a:cubicBezTo>
                      <a:pt x="11737" y="301"/>
                      <a:pt x="11747" y="303"/>
                      <a:pt x="11756" y="303"/>
                    </a:cubicBezTo>
                    <a:cubicBezTo>
                      <a:pt x="11804" y="303"/>
                      <a:pt x="11867" y="259"/>
                      <a:pt x="11867" y="182"/>
                    </a:cubicBezTo>
                    <a:cubicBezTo>
                      <a:pt x="11890" y="113"/>
                      <a:pt x="11844" y="44"/>
                      <a:pt x="11752" y="44"/>
                    </a:cubicBezTo>
                    <a:cubicBezTo>
                      <a:pt x="11453" y="15"/>
                      <a:pt x="11146" y="0"/>
                      <a:pt x="10832" y="0"/>
                    </a:cubicBezTo>
                    <a:close/>
                  </a:path>
                </a:pathLst>
              </a:custGeom>
              <a:solidFill>
                <a:srgbClr val="3F2B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2445;p48"/>
              <p:cNvSpPr/>
              <p:nvPr/>
            </p:nvSpPr>
            <p:spPr>
              <a:xfrm>
                <a:off x="2733975" y="3321750"/>
                <a:ext cx="110975" cy="166200"/>
              </a:xfrm>
              <a:custGeom>
                <a:avLst/>
                <a:gdLst/>
                <a:ahLst/>
                <a:cxnLst/>
                <a:rect l="l" t="t" r="r" b="b"/>
                <a:pathLst>
                  <a:path w="4439" h="6648" extrusionOk="0">
                    <a:moveTo>
                      <a:pt x="138" y="1"/>
                    </a:moveTo>
                    <a:cubicBezTo>
                      <a:pt x="69" y="1"/>
                      <a:pt x="0" y="70"/>
                      <a:pt x="0" y="162"/>
                    </a:cubicBezTo>
                    <a:cubicBezTo>
                      <a:pt x="46" y="553"/>
                      <a:pt x="690" y="967"/>
                      <a:pt x="1771" y="1565"/>
                    </a:cubicBezTo>
                    <a:cubicBezTo>
                      <a:pt x="2484" y="2002"/>
                      <a:pt x="3312" y="2462"/>
                      <a:pt x="3565" y="2853"/>
                    </a:cubicBezTo>
                    <a:cubicBezTo>
                      <a:pt x="3841" y="3198"/>
                      <a:pt x="3795" y="3865"/>
                      <a:pt x="3749" y="4485"/>
                    </a:cubicBezTo>
                    <a:cubicBezTo>
                      <a:pt x="3680" y="5313"/>
                      <a:pt x="3634" y="6187"/>
                      <a:pt x="4186" y="6624"/>
                    </a:cubicBezTo>
                    <a:cubicBezTo>
                      <a:pt x="4209" y="6647"/>
                      <a:pt x="4232" y="6647"/>
                      <a:pt x="4255" y="6647"/>
                    </a:cubicBezTo>
                    <a:cubicBezTo>
                      <a:pt x="4301" y="6647"/>
                      <a:pt x="4347" y="6647"/>
                      <a:pt x="4370" y="6624"/>
                    </a:cubicBezTo>
                    <a:cubicBezTo>
                      <a:pt x="4439" y="6555"/>
                      <a:pt x="4416" y="6486"/>
                      <a:pt x="4347" y="6417"/>
                    </a:cubicBezTo>
                    <a:cubicBezTo>
                      <a:pt x="3910" y="6072"/>
                      <a:pt x="3979" y="5290"/>
                      <a:pt x="4025" y="4554"/>
                    </a:cubicBezTo>
                    <a:cubicBezTo>
                      <a:pt x="4094" y="3865"/>
                      <a:pt x="4140" y="3175"/>
                      <a:pt x="3841" y="2715"/>
                    </a:cubicBezTo>
                    <a:cubicBezTo>
                      <a:pt x="3519" y="2255"/>
                      <a:pt x="2714" y="1795"/>
                      <a:pt x="1909" y="1335"/>
                    </a:cubicBezTo>
                    <a:cubicBezTo>
                      <a:pt x="1196" y="921"/>
                      <a:pt x="322" y="438"/>
                      <a:pt x="299" y="162"/>
                    </a:cubicBezTo>
                    <a:cubicBezTo>
                      <a:pt x="299" y="70"/>
                      <a:pt x="230" y="1"/>
                      <a:pt x="138" y="1"/>
                    </a:cubicBezTo>
                    <a:close/>
                  </a:path>
                </a:pathLst>
              </a:custGeom>
              <a:solidFill>
                <a:srgbClr val="3F2B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2446;p48"/>
              <p:cNvSpPr/>
              <p:nvPr/>
            </p:nvSpPr>
            <p:spPr>
              <a:xfrm>
                <a:off x="2709250" y="3390750"/>
                <a:ext cx="122475" cy="65825"/>
              </a:xfrm>
              <a:custGeom>
                <a:avLst/>
                <a:gdLst/>
                <a:ahLst/>
                <a:cxnLst/>
                <a:rect l="l" t="t" r="r" b="b"/>
                <a:pathLst>
                  <a:path w="4899" h="2633" extrusionOk="0">
                    <a:moveTo>
                      <a:pt x="966" y="1"/>
                    </a:moveTo>
                    <a:cubicBezTo>
                      <a:pt x="966" y="1"/>
                      <a:pt x="0" y="553"/>
                      <a:pt x="483" y="1541"/>
                    </a:cubicBezTo>
                    <a:cubicBezTo>
                      <a:pt x="765" y="2118"/>
                      <a:pt x="1469" y="2632"/>
                      <a:pt x="2445" y="2632"/>
                    </a:cubicBezTo>
                    <a:cubicBezTo>
                      <a:pt x="3142" y="2632"/>
                      <a:pt x="3979" y="2370"/>
                      <a:pt x="4899" y="1679"/>
                    </a:cubicBezTo>
                    <a:lnTo>
                      <a:pt x="966" y="1"/>
                    </a:lnTo>
                    <a:close/>
                  </a:path>
                </a:pathLst>
              </a:custGeom>
              <a:solidFill>
                <a:srgbClr val="CC84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2447;p48"/>
              <p:cNvSpPr/>
              <p:nvPr/>
            </p:nvSpPr>
            <p:spPr>
              <a:xfrm>
                <a:off x="2736275" y="3405425"/>
                <a:ext cx="58100" cy="37900"/>
              </a:xfrm>
              <a:custGeom>
                <a:avLst/>
                <a:gdLst/>
                <a:ahLst/>
                <a:cxnLst/>
                <a:rect l="l" t="t" r="r" b="b"/>
                <a:pathLst>
                  <a:path w="2324" h="1516" extrusionOk="0">
                    <a:moveTo>
                      <a:pt x="537" y="1"/>
                    </a:moveTo>
                    <a:cubicBezTo>
                      <a:pt x="476" y="1"/>
                      <a:pt x="416" y="19"/>
                      <a:pt x="368" y="58"/>
                    </a:cubicBezTo>
                    <a:lnTo>
                      <a:pt x="345" y="81"/>
                    </a:lnTo>
                    <a:cubicBezTo>
                      <a:pt x="253" y="173"/>
                      <a:pt x="184" y="288"/>
                      <a:pt x="115" y="403"/>
                    </a:cubicBezTo>
                    <a:cubicBezTo>
                      <a:pt x="23" y="518"/>
                      <a:pt x="0" y="655"/>
                      <a:pt x="0" y="793"/>
                    </a:cubicBezTo>
                    <a:cubicBezTo>
                      <a:pt x="0" y="954"/>
                      <a:pt x="23" y="1069"/>
                      <a:pt x="92" y="1184"/>
                    </a:cubicBezTo>
                    <a:cubicBezTo>
                      <a:pt x="138" y="1299"/>
                      <a:pt x="230" y="1368"/>
                      <a:pt x="322" y="1460"/>
                    </a:cubicBezTo>
                    <a:cubicBezTo>
                      <a:pt x="335" y="1498"/>
                      <a:pt x="361" y="1515"/>
                      <a:pt x="391" y="1515"/>
                    </a:cubicBezTo>
                    <a:cubicBezTo>
                      <a:pt x="414" y="1515"/>
                      <a:pt x="440" y="1504"/>
                      <a:pt x="460" y="1483"/>
                    </a:cubicBezTo>
                    <a:cubicBezTo>
                      <a:pt x="529" y="1460"/>
                      <a:pt x="552" y="1368"/>
                      <a:pt x="529" y="1322"/>
                    </a:cubicBezTo>
                    <a:lnTo>
                      <a:pt x="529" y="1299"/>
                    </a:lnTo>
                    <a:cubicBezTo>
                      <a:pt x="483" y="1230"/>
                      <a:pt x="437" y="1138"/>
                      <a:pt x="437" y="1069"/>
                    </a:cubicBezTo>
                    <a:cubicBezTo>
                      <a:pt x="414" y="977"/>
                      <a:pt x="414" y="885"/>
                      <a:pt x="437" y="839"/>
                    </a:cubicBezTo>
                    <a:cubicBezTo>
                      <a:pt x="448" y="808"/>
                      <a:pt x="458" y="781"/>
                      <a:pt x="473" y="755"/>
                    </a:cubicBezTo>
                    <a:lnTo>
                      <a:pt x="473" y="755"/>
                    </a:lnTo>
                    <a:cubicBezTo>
                      <a:pt x="505" y="799"/>
                      <a:pt x="538" y="842"/>
                      <a:pt x="575" y="885"/>
                    </a:cubicBezTo>
                    <a:cubicBezTo>
                      <a:pt x="713" y="1023"/>
                      <a:pt x="897" y="1184"/>
                      <a:pt x="1127" y="1230"/>
                    </a:cubicBezTo>
                    <a:cubicBezTo>
                      <a:pt x="1212" y="1256"/>
                      <a:pt x="1293" y="1266"/>
                      <a:pt x="1371" y="1266"/>
                    </a:cubicBezTo>
                    <a:cubicBezTo>
                      <a:pt x="1506" y="1266"/>
                      <a:pt x="1632" y="1237"/>
                      <a:pt x="1748" y="1207"/>
                    </a:cubicBezTo>
                    <a:cubicBezTo>
                      <a:pt x="1840" y="1184"/>
                      <a:pt x="1932" y="1115"/>
                      <a:pt x="2024" y="1092"/>
                    </a:cubicBezTo>
                    <a:lnTo>
                      <a:pt x="2254" y="954"/>
                    </a:lnTo>
                    <a:cubicBezTo>
                      <a:pt x="2300" y="908"/>
                      <a:pt x="2323" y="862"/>
                      <a:pt x="2254" y="839"/>
                    </a:cubicBezTo>
                    <a:cubicBezTo>
                      <a:pt x="2254" y="788"/>
                      <a:pt x="2202" y="762"/>
                      <a:pt x="2147" y="762"/>
                    </a:cubicBezTo>
                    <a:cubicBezTo>
                      <a:pt x="2129" y="762"/>
                      <a:pt x="2110" y="765"/>
                      <a:pt x="2093" y="770"/>
                    </a:cubicBezTo>
                    <a:lnTo>
                      <a:pt x="1863" y="862"/>
                    </a:lnTo>
                    <a:cubicBezTo>
                      <a:pt x="1794" y="885"/>
                      <a:pt x="1725" y="908"/>
                      <a:pt x="1633" y="908"/>
                    </a:cubicBezTo>
                    <a:cubicBezTo>
                      <a:pt x="1495" y="908"/>
                      <a:pt x="1357" y="908"/>
                      <a:pt x="1242" y="862"/>
                    </a:cubicBezTo>
                    <a:cubicBezTo>
                      <a:pt x="1127" y="793"/>
                      <a:pt x="1035" y="724"/>
                      <a:pt x="943" y="609"/>
                    </a:cubicBezTo>
                    <a:cubicBezTo>
                      <a:pt x="897" y="495"/>
                      <a:pt x="828" y="334"/>
                      <a:pt x="805" y="219"/>
                    </a:cubicBezTo>
                    <a:cubicBezTo>
                      <a:pt x="805" y="196"/>
                      <a:pt x="782" y="150"/>
                      <a:pt x="759" y="104"/>
                    </a:cubicBezTo>
                    <a:cubicBezTo>
                      <a:pt x="706" y="37"/>
                      <a:pt x="621" y="1"/>
                      <a:pt x="537" y="1"/>
                    </a:cubicBezTo>
                    <a:close/>
                  </a:path>
                </a:pathLst>
              </a:custGeom>
              <a:solidFill>
                <a:srgbClr val="23171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2448;p48"/>
              <p:cNvSpPr/>
              <p:nvPr/>
            </p:nvSpPr>
            <p:spPr>
              <a:xfrm>
                <a:off x="2801825" y="3423250"/>
                <a:ext cx="34500" cy="33100"/>
              </a:xfrm>
              <a:custGeom>
                <a:avLst/>
                <a:gdLst/>
                <a:ahLst/>
                <a:cxnLst/>
                <a:rect l="l" t="t" r="r" b="b"/>
                <a:pathLst>
                  <a:path w="1380" h="1324" extrusionOk="0">
                    <a:moveTo>
                      <a:pt x="656" y="0"/>
                    </a:moveTo>
                    <a:cubicBezTo>
                      <a:pt x="328" y="0"/>
                      <a:pt x="84" y="239"/>
                      <a:pt x="23" y="586"/>
                    </a:cubicBezTo>
                    <a:cubicBezTo>
                      <a:pt x="0" y="954"/>
                      <a:pt x="230" y="1276"/>
                      <a:pt x="598" y="1322"/>
                    </a:cubicBezTo>
                    <a:cubicBezTo>
                      <a:pt x="615" y="1323"/>
                      <a:pt x="632" y="1324"/>
                      <a:pt x="648" y="1324"/>
                    </a:cubicBezTo>
                    <a:cubicBezTo>
                      <a:pt x="995" y="1324"/>
                      <a:pt x="1291" y="1098"/>
                      <a:pt x="1357" y="747"/>
                    </a:cubicBezTo>
                    <a:cubicBezTo>
                      <a:pt x="1380" y="379"/>
                      <a:pt x="1150" y="57"/>
                      <a:pt x="782" y="11"/>
                    </a:cubicBezTo>
                    <a:cubicBezTo>
                      <a:pt x="739" y="4"/>
                      <a:pt x="697" y="0"/>
                      <a:pt x="65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2449;p48"/>
              <p:cNvSpPr/>
              <p:nvPr/>
            </p:nvSpPr>
            <p:spPr>
              <a:xfrm>
                <a:off x="2359100" y="3339375"/>
                <a:ext cx="91450" cy="350375"/>
              </a:xfrm>
              <a:custGeom>
                <a:avLst/>
                <a:gdLst/>
                <a:ahLst/>
                <a:cxnLst/>
                <a:rect l="l" t="t" r="r" b="b"/>
                <a:pathLst>
                  <a:path w="3658" h="14015" extrusionOk="0">
                    <a:moveTo>
                      <a:pt x="2571" y="0"/>
                    </a:moveTo>
                    <a:cubicBezTo>
                      <a:pt x="2514" y="0"/>
                      <a:pt x="2456" y="30"/>
                      <a:pt x="2438" y="101"/>
                    </a:cubicBezTo>
                    <a:cubicBezTo>
                      <a:pt x="1633" y="2263"/>
                      <a:pt x="2001" y="5758"/>
                      <a:pt x="2783" y="7782"/>
                    </a:cubicBezTo>
                    <a:cubicBezTo>
                      <a:pt x="3335" y="9162"/>
                      <a:pt x="2576" y="9875"/>
                      <a:pt x="1725" y="10680"/>
                    </a:cubicBezTo>
                    <a:cubicBezTo>
                      <a:pt x="921" y="11462"/>
                      <a:pt x="1" y="12336"/>
                      <a:pt x="1" y="13877"/>
                    </a:cubicBezTo>
                    <a:cubicBezTo>
                      <a:pt x="1" y="13969"/>
                      <a:pt x="47" y="14015"/>
                      <a:pt x="139" y="14015"/>
                    </a:cubicBezTo>
                    <a:cubicBezTo>
                      <a:pt x="208" y="14015"/>
                      <a:pt x="277" y="13969"/>
                      <a:pt x="254" y="13877"/>
                    </a:cubicBezTo>
                    <a:cubicBezTo>
                      <a:pt x="254" y="12428"/>
                      <a:pt x="1081" y="11646"/>
                      <a:pt x="1886" y="10887"/>
                    </a:cubicBezTo>
                    <a:cubicBezTo>
                      <a:pt x="2806" y="10036"/>
                      <a:pt x="3657" y="9208"/>
                      <a:pt x="3036" y="7667"/>
                    </a:cubicBezTo>
                    <a:cubicBezTo>
                      <a:pt x="2277" y="5712"/>
                      <a:pt x="1932" y="2286"/>
                      <a:pt x="2691" y="193"/>
                    </a:cubicBezTo>
                    <a:cubicBezTo>
                      <a:pt x="2737" y="124"/>
                      <a:pt x="2691" y="55"/>
                      <a:pt x="2622" y="9"/>
                    </a:cubicBezTo>
                    <a:cubicBezTo>
                      <a:pt x="2606" y="3"/>
                      <a:pt x="2588" y="0"/>
                      <a:pt x="2571" y="0"/>
                    </a:cubicBezTo>
                    <a:close/>
                  </a:path>
                </a:pathLst>
              </a:custGeom>
              <a:solidFill>
                <a:srgbClr val="3F2B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2450;p48"/>
              <p:cNvSpPr/>
              <p:nvPr/>
            </p:nvSpPr>
            <p:spPr>
              <a:xfrm>
                <a:off x="2827100" y="3536000"/>
                <a:ext cx="85125" cy="244600"/>
              </a:xfrm>
              <a:custGeom>
                <a:avLst/>
                <a:gdLst/>
                <a:ahLst/>
                <a:cxnLst/>
                <a:rect l="l" t="t" r="r" b="b"/>
                <a:pathLst>
                  <a:path w="3405" h="9784" extrusionOk="0">
                    <a:moveTo>
                      <a:pt x="491" y="1"/>
                    </a:moveTo>
                    <a:cubicBezTo>
                      <a:pt x="444" y="1"/>
                      <a:pt x="386" y="31"/>
                      <a:pt x="369" y="101"/>
                    </a:cubicBezTo>
                    <a:cubicBezTo>
                      <a:pt x="1" y="1090"/>
                      <a:pt x="438" y="1780"/>
                      <a:pt x="1197" y="2930"/>
                    </a:cubicBezTo>
                    <a:cubicBezTo>
                      <a:pt x="1427" y="3275"/>
                      <a:pt x="1680" y="3689"/>
                      <a:pt x="1979" y="4149"/>
                    </a:cubicBezTo>
                    <a:cubicBezTo>
                      <a:pt x="2991" y="5805"/>
                      <a:pt x="3152" y="7851"/>
                      <a:pt x="2439" y="9576"/>
                    </a:cubicBezTo>
                    <a:cubicBezTo>
                      <a:pt x="2416" y="9668"/>
                      <a:pt x="2439" y="9760"/>
                      <a:pt x="2531" y="9783"/>
                    </a:cubicBezTo>
                    <a:lnTo>
                      <a:pt x="2577" y="9783"/>
                    </a:lnTo>
                    <a:cubicBezTo>
                      <a:pt x="2646" y="9783"/>
                      <a:pt x="2692" y="9760"/>
                      <a:pt x="2669" y="9691"/>
                    </a:cubicBezTo>
                    <a:cubicBezTo>
                      <a:pt x="3405" y="7874"/>
                      <a:pt x="3244" y="5759"/>
                      <a:pt x="2209" y="4011"/>
                    </a:cubicBezTo>
                    <a:cubicBezTo>
                      <a:pt x="1910" y="3505"/>
                      <a:pt x="1657" y="3114"/>
                      <a:pt x="1427" y="2769"/>
                    </a:cubicBezTo>
                    <a:cubicBezTo>
                      <a:pt x="691" y="1619"/>
                      <a:pt x="300" y="1044"/>
                      <a:pt x="622" y="170"/>
                    </a:cubicBezTo>
                    <a:cubicBezTo>
                      <a:pt x="645" y="124"/>
                      <a:pt x="622" y="32"/>
                      <a:pt x="530" y="9"/>
                    </a:cubicBezTo>
                    <a:cubicBezTo>
                      <a:pt x="519" y="4"/>
                      <a:pt x="506" y="1"/>
                      <a:pt x="491" y="1"/>
                    </a:cubicBezTo>
                    <a:close/>
                  </a:path>
                </a:pathLst>
              </a:custGeom>
              <a:solidFill>
                <a:srgbClr val="3F2B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2451;p48"/>
              <p:cNvSpPr/>
              <p:nvPr/>
            </p:nvSpPr>
            <p:spPr>
              <a:xfrm>
                <a:off x="2788600" y="3203900"/>
                <a:ext cx="33350" cy="33375"/>
              </a:xfrm>
              <a:custGeom>
                <a:avLst/>
                <a:gdLst/>
                <a:ahLst/>
                <a:cxnLst/>
                <a:rect l="l" t="t" r="r" b="b"/>
                <a:pathLst>
                  <a:path w="1334" h="1335" extrusionOk="0">
                    <a:moveTo>
                      <a:pt x="667" y="0"/>
                    </a:moveTo>
                    <a:cubicBezTo>
                      <a:pt x="299" y="0"/>
                      <a:pt x="0" y="299"/>
                      <a:pt x="0" y="667"/>
                    </a:cubicBezTo>
                    <a:cubicBezTo>
                      <a:pt x="0" y="1035"/>
                      <a:pt x="299" y="1334"/>
                      <a:pt x="667" y="1334"/>
                    </a:cubicBezTo>
                    <a:cubicBezTo>
                      <a:pt x="1035" y="1334"/>
                      <a:pt x="1334" y="1035"/>
                      <a:pt x="1334" y="667"/>
                    </a:cubicBezTo>
                    <a:cubicBezTo>
                      <a:pt x="1334" y="299"/>
                      <a:pt x="1035" y="0"/>
                      <a:pt x="667" y="0"/>
                    </a:cubicBezTo>
                    <a:close/>
                  </a:path>
                </a:pathLst>
              </a:custGeom>
              <a:solidFill>
                <a:srgbClr val="23171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2452;p48"/>
              <p:cNvSpPr/>
              <p:nvPr/>
            </p:nvSpPr>
            <p:spPr>
              <a:xfrm>
                <a:off x="2784575" y="3228625"/>
                <a:ext cx="13825" cy="14400"/>
              </a:xfrm>
              <a:custGeom>
                <a:avLst/>
                <a:gdLst/>
                <a:ahLst/>
                <a:cxnLst/>
                <a:rect l="l" t="t" r="r" b="b"/>
                <a:pathLst>
                  <a:path w="553" h="576" fill="none" extrusionOk="0">
                    <a:moveTo>
                      <a:pt x="0" y="575"/>
                    </a:moveTo>
                    <a:cubicBezTo>
                      <a:pt x="0" y="575"/>
                      <a:pt x="552" y="506"/>
                      <a:pt x="552" y="0"/>
                    </a:cubicBezTo>
                  </a:path>
                </a:pathLst>
              </a:custGeom>
              <a:noFill/>
              <a:ln w="7475" cap="rnd" cmpd="sng">
                <a:solidFill>
                  <a:srgbClr val="23181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2453;p48"/>
              <p:cNvSpPr/>
              <p:nvPr/>
            </p:nvSpPr>
            <p:spPr>
              <a:xfrm>
                <a:off x="2802400" y="3232650"/>
                <a:ext cx="1092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437" h="760" fill="none" extrusionOk="0">
                    <a:moveTo>
                      <a:pt x="0" y="759"/>
                    </a:moveTo>
                    <a:cubicBezTo>
                      <a:pt x="0" y="759"/>
                      <a:pt x="437" y="437"/>
                      <a:pt x="184" y="0"/>
                    </a:cubicBezTo>
                  </a:path>
                </a:pathLst>
              </a:custGeom>
              <a:noFill/>
              <a:ln w="7475" cap="rnd" cmpd="sng">
                <a:solidFill>
                  <a:srgbClr val="23181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2454;p48"/>
              <p:cNvSpPr/>
              <p:nvPr/>
            </p:nvSpPr>
            <p:spPr>
              <a:xfrm>
                <a:off x="3777500" y="3371775"/>
                <a:ext cx="140325" cy="190075"/>
              </a:xfrm>
              <a:custGeom>
                <a:avLst/>
                <a:gdLst/>
                <a:ahLst/>
                <a:cxnLst/>
                <a:rect l="l" t="t" r="r" b="b"/>
                <a:pathLst>
                  <a:path w="5613" h="7603" extrusionOk="0">
                    <a:moveTo>
                      <a:pt x="2507" y="1"/>
                    </a:moveTo>
                    <a:cubicBezTo>
                      <a:pt x="2185" y="530"/>
                      <a:pt x="1" y="2461"/>
                      <a:pt x="1" y="2461"/>
                    </a:cubicBezTo>
                    <a:cubicBezTo>
                      <a:pt x="1" y="2461"/>
                      <a:pt x="1725" y="3634"/>
                      <a:pt x="2024" y="3795"/>
                    </a:cubicBezTo>
                    <a:cubicBezTo>
                      <a:pt x="2300" y="3956"/>
                      <a:pt x="1358" y="6026"/>
                      <a:pt x="1082" y="6440"/>
                    </a:cubicBezTo>
                    <a:cubicBezTo>
                      <a:pt x="860" y="6754"/>
                      <a:pt x="1098" y="7602"/>
                      <a:pt x="2035" y="7602"/>
                    </a:cubicBezTo>
                    <a:cubicBezTo>
                      <a:pt x="2264" y="7602"/>
                      <a:pt x="2535" y="7551"/>
                      <a:pt x="2852" y="7429"/>
                    </a:cubicBezTo>
                    <a:cubicBezTo>
                      <a:pt x="4439" y="6854"/>
                      <a:pt x="3496" y="4784"/>
                      <a:pt x="4554" y="4186"/>
                    </a:cubicBezTo>
                    <a:cubicBezTo>
                      <a:pt x="5612" y="3565"/>
                      <a:pt x="4991" y="2070"/>
                      <a:pt x="4117" y="1611"/>
                    </a:cubicBezTo>
                    <a:cubicBezTo>
                      <a:pt x="3220" y="1151"/>
                      <a:pt x="2507" y="1"/>
                      <a:pt x="2507" y="1"/>
                    </a:cubicBezTo>
                    <a:close/>
                  </a:path>
                </a:pathLst>
              </a:custGeom>
              <a:solidFill>
                <a:srgbClr val="C17E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2455;p48"/>
              <p:cNvSpPr/>
              <p:nvPr/>
            </p:nvSpPr>
            <p:spPr>
              <a:xfrm>
                <a:off x="3575700" y="2860075"/>
                <a:ext cx="370300" cy="635350"/>
              </a:xfrm>
              <a:custGeom>
                <a:avLst/>
                <a:gdLst/>
                <a:ahLst/>
                <a:cxnLst/>
                <a:rect l="l" t="t" r="r" b="b"/>
                <a:pathLst>
                  <a:path w="14812" h="25414" extrusionOk="0">
                    <a:moveTo>
                      <a:pt x="9039" y="0"/>
                    </a:moveTo>
                    <a:lnTo>
                      <a:pt x="644" y="9315"/>
                    </a:lnTo>
                    <a:lnTo>
                      <a:pt x="1840" y="10005"/>
                    </a:lnTo>
                    <a:cubicBezTo>
                      <a:pt x="1840" y="10005"/>
                      <a:pt x="0" y="15018"/>
                      <a:pt x="897" y="18652"/>
                    </a:cubicBezTo>
                    <a:cubicBezTo>
                      <a:pt x="1817" y="22263"/>
                      <a:pt x="9613" y="25413"/>
                      <a:pt x="9613" y="25413"/>
                    </a:cubicBezTo>
                    <a:cubicBezTo>
                      <a:pt x="11683" y="24309"/>
                      <a:pt x="12534" y="21803"/>
                      <a:pt x="12534" y="21803"/>
                    </a:cubicBezTo>
                    <a:cubicBezTo>
                      <a:pt x="12166" y="20699"/>
                      <a:pt x="10947" y="19319"/>
                      <a:pt x="10096" y="18629"/>
                    </a:cubicBezTo>
                    <a:cubicBezTo>
                      <a:pt x="9223" y="17939"/>
                      <a:pt x="9774" y="15294"/>
                      <a:pt x="9728" y="14742"/>
                    </a:cubicBezTo>
                    <a:cubicBezTo>
                      <a:pt x="9659" y="14213"/>
                      <a:pt x="11798" y="11086"/>
                      <a:pt x="13316" y="6739"/>
                    </a:cubicBezTo>
                    <a:cubicBezTo>
                      <a:pt x="14811" y="2415"/>
                      <a:pt x="9039" y="0"/>
                      <a:pt x="90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2456;p48"/>
              <p:cNvSpPr/>
              <p:nvPr/>
            </p:nvSpPr>
            <p:spPr>
              <a:xfrm>
                <a:off x="3676300" y="2946650"/>
                <a:ext cx="191500" cy="505650"/>
              </a:xfrm>
              <a:custGeom>
                <a:avLst/>
                <a:gdLst/>
                <a:ahLst/>
                <a:cxnLst/>
                <a:rect l="l" t="t" r="r" b="b"/>
                <a:pathLst>
                  <a:path w="7660" h="20226" extrusionOk="0">
                    <a:moveTo>
                      <a:pt x="2008" y="0"/>
                    </a:moveTo>
                    <a:cubicBezTo>
                      <a:pt x="1864" y="0"/>
                      <a:pt x="1767" y="10"/>
                      <a:pt x="1749" y="10"/>
                    </a:cubicBezTo>
                    <a:lnTo>
                      <a:pt x="1795" y="286"/>
                    </a:lnTo>
                    <a:cubicBezTo>
                      <a:pt x="1795" y="280"/>
                      <a:pt x="1877" y="268"/>
                      <a:pt x="2005" y="268"/>
                    </a:cubicBezTo>
                    <a:cubicBezTo>
                      <a:pt x="2345" y="268"/>
                      <a:pt x="3009" y="348"/>
                      <a:pt x="3359" y="815"/>
                    </a:cubicBezTo>
                    <a:cubicBezTo>
                      <a:pt x="3750" y="1275"/>
                      <a:pt x="3704" y="2011"/>
                      <a:pt x="3313" y="3046"/>
                    </a:cubicBezTo>
                    <a:cubicBezTo>
                      <a:pt x="875" y="9370"/>
                      <a:pt x="1" y="13211"/>
                      <a:pt x="783" y="14407"/>
                    </a:cubicBezTo>
                    <a:cubicBezTo>
                      <a:pt x="1680" y="15856"/>
                      <a:pt x="3244" y="16891"/>
                      <a:pt x="4624" y="17811"/>
                    </a:cubicBezTo>
                    <a:cubicBezTo>
                      <a:pt x="5842" y="18593"/>
                      <a:pt x="7015" y="19374"/>
                      <a:pt x="7383" y="20225"/>
                    </a:cubicBezTo>
                    <a:lnTo>
                      <a:pt x="7659" y="20133"/>
                    </a:lnTo>
                    <a:cubicBezTo>
                      <a:pt x="7222" y="19213"/>
                      <a:pt x="6095" y="18455"/>
                      <a:pt x="4785" y="17604"/>
                    </a:cubicBezTo>
                    <a:cubicBezTo>
                      <a:pt x="3428" y="16684"/>
                      <a:pt x="1864" y="15649"/>
                      <a:pt x="1013" y="14292"/>
                    </a:cubicBezTo>
                    <a:cubicBezTo>
                      <a:pt x="507" y="13510"/>
                      <a:pt x="553" y="10957"/>
                      <a:pt x="3566" y="3161"/>
                    </a:cubicBezTo>
                    <a:cubicBezTo>
                      <a:pt x="4026" y="2034"/>
                      <a:pt x="4026" y="1183"/>
                      <a:pt x="3589" y="631"/>
                    </a:cubicBezTo>
                    <a:cubicBezTo>
                      <a:pt x="3150" y="75"/>
                      <a:pt x="2402" y="0"/>
                      <a:pt x="200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2457;p48"/>
              <p:cNvSpPr/>
              <p:nvPr/>
            </p:nvSpPr>
            <p:spPr>
              <a:xfrm>
                <a:off x="3265225" y="2765375"/>
                <a:ext cx="536450" cy="397150"/>
              </a:xfrm>
              <a:custGeom>
                <a:avLst/>
                <a:gdLst/>
                <a:ahLst/>
                <a:cxnLst/>
                <a:rect l="l" t="t" r="r" b="b"/>
                <a:pathLst>
                  <a:path w="21458" h="15886" extrusionOk="0">
                    <a:moveTo>
                      <a:pt x="4678" y="0"/>
                    </a:moveTo>
                    <a:cubicBezTo>
                      <a:pt x="4036" y="0"/>
                      <a:pt x="3385" y="86"/>
                      <a:pt x="2737" y="293"/>
                    </a:cubicBezTo>
                    <a:cubicBezTo>
                      <a:pt x="2139" y="477"/>
                      <a:pt x="2254" y="1788"/>
                      <a:pt x="2070" y="3559"/>
                    </a:cubicBezTo>
                    <a:cubicBezTo>
                      <a:pt x="1817" y="6019"/>
                      <a:pt x="0" y="7951"/>
                      <a:pt x="644" y="9078"/>
                    </a:cubicBezTo>
                    <a:cubicBezTo>
                      <a:pt x="1909" y="11332"/>
                      <a:pt x="4807" y="10527"/>
                      <a:pt x="6003" y="11769"/>
                    </a:cubicBezTo>
                    <a:cubicBezTo>
                      <a:pt x="8602" y="14414"/>
                      <a:pt x="11016" y="15885"/>
                      <a:pt x="11016" y="15885"/>
                    </a:cubicBezTo>
                    <a:cubicBezTo>
                      <a:pt x="13569" y="15264"/>
                      <a:pt x="12879" y="12505"/>
                      <a:pt x="15708" y="10826"/>
                    </a:cubicBezTo>
                    <a:cubicBezTo>
                      <a:pt x="18514" y="9147"/>
                      <a:pt x="21458" y="3765"/>
                      <a:pt x="21458" y="3765"/>
                    </a:cubicBezTo>
                    <a:cubicBezTo>
                      <a:pt x="19158" y="2386"/>
                      <a:pt x="13362" y="2455"/>
                      <a:pt x="11798" y="2133"/>
                    </a:cubicBezTo>
                    <a:cubicBezTo>
                      <a:pt x="10491" y="1886"/>
                      <a:pt x="7684" y="0"/>
                      <a:pt x="467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2458;p48"/>
              <p:cNvSpPr/>
              <p:nvPr/>
            </p:nvSpPr>
            <p:spPr>
              <a:xfrm>
                <a:off x="3112275" y="2797000"/>
                <a:ext cx="334075" cy="387375"/>
              </a:xfrm>
              <a:custGeom>
                <a:avLst/>
                <a:gdLst/>
                <a:ahLst/>
                <a:cxnLst/>
                <a:rect l="l" t="t" r="r" b="b"/>
                <a:pathLst>
                  <a:path w="13363" h="15495" extrusionOk="0">
                    <a:moveTo>
                      <a:pt x="10745" y="1"/>
                    </a:moveTo>
                    <a:cubicBezTo>
                      <a:pt x="10485" y="1"/>
                      <a:pt x="10214" y="45"/>
                      <a:pt x="9936" y="132"/>
                    </a:cubicBezTo>
                    <a:cubicBezTo>
                      <a:pt x="8257" y="615"/>
                      <a:pt x="8832" y="5237"/>
                      <a:pt x="8648" y="6364"/>
                    </a:cubicBezTo>
                    <a:cubicBezTo>
                      <a:pt x="8487" y="7514"/>
                      <a:pt x="6693" y="9354"/>
                      <a:pt x="5888" y="9584"/>
                    </a:cubicBezTo>
                    <a:cubicBezTo>
                      <a:pt x="5734" y="9637"/>
                      <a:pt x="5540" y="9657"/>
                      <a:pt x="5322" y="9657"/>
                    </a:cubicBezTo>
                    <a:cubicBezTo>
                      <a:pt x="4704" y="9657"/>
                      <a:pt x="3887" y="9499"/>
                      <a:pt x="3179" y="9499"/>
                    </a:cubicBezTo>
                    <a:cubicBezTo>
                      <a:pt x="2948" y="9499"/>
                      <a:pt x="2728" y="9516"/>
                      <a:pt x="2531" y="9561"/>
                    </a:cubicBezTo>
                    <a:cubicBezTo>
                      <a:pt x="2094" y="9630"/>
                      <a:pt x="1657" y="9722"/>
                      <a:pt x="1358" y="9745"/>
                    </a:cubicBezTo>
                    <a:cubicBezTo>
                      <a:pt x="1358" y="9814"/>
                      <a:pt x="1358" y="9906"/>
                      <a:pt x="1266" y="9952"/>
                    </a:cubicBezTo>
                    <a:cubicBezTo>
                      <a:pt x="1151" y="10059"/>
                      <a:pt x="1021" y="10095"/>
                      <a:pt x="898" y="10095"/>
                    </a:cubicBezTo>
                    <a:cubicBezTo>
                      <a:pt x="653" y="10095"/>
                      <a:pt x="438" y="9952"/>
                      <a:pt x="438" y="9952"/>
                    </a:cubicBezTo>
                    <a:lnTo>
                      <a:pt x="438" y="9952"/>
                    </a:lnTo>
                    <a:cubicBezTo>
                      <a:pt x="461" y="10090"/>
                      <a:pt x="599" y="10320"/>
                      <a:pt x="898" y="10435"/>
                    </a:cubicBezTo>
                    <a:cubicBezTo>
                      <a:pt x="1404" y="10642"/>
                      <a:pt x="2577" y="10665"/>
                      <a:pt x="2577" y="10665"/>
                    </a:cubicBezTo>
                    <a:cubicBezTo>
                      <a:pt x="2577" y="10665"/>
                      <a:pt x="2117" y="11286"/>
                      <a:pt x="1519" y="11815"/>
                    </a:cubicBezTo>
                    <a:cubicBezTo>
                      <a:pt x="898" y="12390"/>
                      <a:pt x="162" y="13011"/>
                      <a:pt x="1" y="13356"/>
                    </a:cubicBezTo>
                    <a:cubicBezTo>
                      <a:pt x="173" y="13218"/>
                      <a:pt x="396" y="13106"/>
                      <a:pt x="545" y="13106"/>
                    </a:cubicBezTo>
                    <a:cubicBezTo>
                      <a:pt x="596" y="13106"/>
                      <a:pt x="639" y="13119"/>
                      <a:pt x="668" y="13149"/>
                    </a:cubicBezTo>
                    <a:cubicBezTo>
                      <a:pt x="783" y="13287"/>
                      <a:pt x="507" y="13540"/>
                      <a:pt x="346" y="13654"/>
                    </a:cubicBezTo>
                    <a:cubicBezTo>
                      <a:pt x="898" y="13609"/>
                      <a:pt x="1726" y="13011"/>
                      <a:pt x="1726" y="13011"/>
                    </a:cubicBezTo>
                    <a:lnTo>
                      <a:pt x="1726" y="13011"/>
                    </a:lnTo>
                    <a:cubicBezTo>
                      <a:pt x="1726" y="13011"/>
                      <a:pt x="783" y="13862"/>
                      <a:pt x="668" y="14321"/>
                    </a:cubicBezTo>
                    <a:cubicBezTo>
                      <a:pt x="813" y="14159"/>
                      <a:pt x="1043" y="14010"/>
                      <a:pt x="1190" y="14010"/>
                    </a:cubicBezTo>
                    <a:cubicBezTo>
                      <a:pt x="1230" y="14010"/>
                      <a:pt x="1264" y="14021"/>
                      <a:pt x="1289" y="14045"/>
                    </a:cubicBezTo>
                    <a:cubicBezTo>
                      <a:pt x="1404" y="14160"/>
                      <a:pt x="1266" y="14344"/>
                      <a:pt x="1128" y="14505"/>
                    </a:cubicBezTo>
                    <a:cubicBezTo>
                      <a:pt x="1657" y="14275"/>
                      <a:pt x="2531" y="13655"/>
                      <a:pt x="2531" y="13654"/>
                    </a:cubicBezTo>
                    <a:lnTo>
                      <a:pt x="2531" y="13654"/>
                    </a:lnTo>
                    <a:cubicBezTo>
                      <a:pt x="2531" y="13655"/>
                      <a:pt x="1818" y="14482"/>
                      <a:pt x="1657" y="14965"/>
                    </a:cubicBezTo>
                    <a:cubicBezTo>
                      <a:pt x="1823" y="14799"/>
                      <a:pt x="2048" y="14633"/>
                      <a:pt x="2190" y="14633"/>
                    </a:cubicBezTo>
                    <a:cubicBezTo>
                      <a:pt x="2225" y="14633"/>
                      <a:pt x="2255" y="14644"/>
                      <a:pt x="2278" y="14666"/>
                    </a:cubicBezTo>
                    <a:cubicBezTo>
                      <a:pt x="2439" y="14850"/>
                      <a:pt x="2048" y="15195"/>
                      <a:pt x="1933" y="15310"/>
                    </a:cubicBezTo>
                    <a:cubicBezTo>
                      <a:pt x="2462" y="15195"/>
                      <a:pt x="3473" y="14115"/>
                      <a:pt x="3474" y="14114"/>
                    </a:cubicBezTo>
                    <a:lnTo>
                      <a:pt x="3474" y="14114"/>
                    </a:lnTo>
                    <a:cubicBezTo>
                      <a:pt x="3473" y="14115"/>
                      <a:pt x="3014" y="14781"/>
                      <a:pt x="2876" y="15218"/>
                    </a:cubicBezTo>
                    <a:cubicBezTo>
                      <a:pt x="3031" y="15063"/>
                      <a:pt x="3212" y="14947"/>
                      <a:pt x="3341" y="14947"/>
                    </a:cubicBezTo>
                    <a:cubicBezTo>
                      <a:pt x="3385" y="14947"/>
                      <a:pt x="3422" y="14960"/>
                      <a:pt x="3451" y="14988"/>
                    </a:cubicBezTo>
                    <a:cubicBezTo>
                      <a:pt x="3566" y="15126"/>
                      <a:pt x="3359" y="15356"/>
                      <a:pt x="3198" y="15494"/>
                    </a:cubicBezTo>
                    <a:cubicBezTo>
                      <a:pt x="3727" y="15218"/>
                      <a:pt x="4808" y="14206"/>
                      <a:pt x="5336" y="13654"/>
                    </a:cubicBezTo>
                    <a:cubicBezTo>
                      <a:pt x="6026" y="12988"/>
                      <a:pt x="7038" y="12689"/>
                      <a:pt x="7521" y="12551"/>
                    </a:cubicBezTo>
                    <a:cubicBezTo>
                      <a:pt x="8993" y="12114"/>
                      <a:pt x="11661" y="10734"/>
                      <a:pt x="12466" y="9584"/>
                    </a:cubicBezTo>
                    <a:cubicBezTo>
                      <a:pt x="13133" y="8664"/>
                      <a:pt x="13363" y="6226"/>
                      <a:pt x="13248" y="3926"/>
                    </a:cubicBezTo>
                    <a:cubicBezTo>
                      <a:pt x="13113" y="1175"/>
                      <a:pt x="12077" y="1"/>
                      <a:pt x="10745" y="1"/>
                    </a:cubicBezTo>
                    <a:close/>
                  </a:path>
                </a:pathLst>
              </a:custGeom>
              <a:solidFill>
                <a:srgbClr val="BA7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2459;p48"/>
              <p:cNvSpPr/>
              <p:nvPr/>
            </p:nvSpPr>
            <p:spPr>
              <a:xfrm>
                <a:off x="3123200" y="3041750"/>
                <a:ext cx="23025" cy="8225"/>
              </a:xfrm>
              <a:custGeom>
                <a:avLst/>
                <a:gdLst/>
                <a:ahLst/>
                <a:cxnLst/>
                <a:rect l="l" t="t" r="r" b="b"/>
                <a:pathLst>
                  <a:path w="921" h="329" extrusionOk="0">
                    <a:moveTo>
                      <a:pt x="921" y="1"/>
                    </a:moveTo>
                    <a:lnTo>
                      <a:pt x="921" y="1"/>
                    </a:lnTo>
                    <a:cubicBezTo>
                      <a:pt x="678" y="28"/>
                      <a:pt x="483" y="39"/>
                      <a:pt x="340" y="39"/>
                    </a:cubicBezTo>
                    <a:cubicBezTo>
                      <a:pt x="239" y="39"/>
                      <a:pt x="164" y="33"/>
                      <a:pt x="116" y="24"/>
                    </a:cubicBezTo>
                    <a:cubicBezTo>
                      <a:pt x="106" y="21"/>
                      <a:pt x="97" y="20"/>
                      <a:pt x="89" y="20"/>
                    </a:cubicBezTo>
                    <a:cubicBezTo>
                      <a:pt x="19" y="20"/>
                      <a:pt x="1" y="100"/>
                      <a:pt x="1" y="162"/>
                    </a:cubicBezTo>
                    <a:cubicBezTo>
                      <a:pt x="1" y="193"/>
                      <a:pt x="221" y="329"/>
                      <a:pt x="470" y="329"/>
                    </a:cubicBezTo>
                    <a:cubicBezTo>
                      <a:pt x="590" y="329"/>
                      <a:pt x="717" y="297"/>
                      <a:pt x="829" y="208"/>
                    </a:cubicBezTo>
                    <a:cubicBezTo>
                      <a:pt x="921" y="139"/>
                      <a:pt x="921" y="47"/>
                      <a:pt x="921" y="1"/>
                    </a:cubicBezTo>
                    <a:close/>
                  </a:path>
                </a:pathLst>
              </a:custGeom>
              <a:solidFill>
                <a:srgbClr val="BA7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2460;p48"/>
              <p:cNvSpPr/>
              <p:nvPr/>
            </p:nvSpPr>
            <p:spPr>
              <a:xfrm>
                <a:off x="3110550" y="3124650"/>
                <a:ext cx="21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52" h="572" extrusionOk="0">
                    <a:moveTo>
                      <a:pt x="614" y="0"/>
                    </a:moveTo>
                    <a:cubicBezTo>
                      <a:pt x="465" y="0"/>
                      <a:pt x="242" y="112"/>
                      <a:pt x="70" y="250"/>
                    </a:cubicBezTo>
                    <a:cubicBezTo>
                      <a:pt x="1" y="342"/>
                      <a:pt x="1" y="411"/>
                      <a:pt x="70" y="480"/>
                    </a:cubicBezTo>
                    <a:cubicBezTo>
                      <a:pt x="162" y="571"/>
                      <a:pt x="277" y="571"/>
                      <a:pt x="415" y="571"/>
                    </a:cubicBezTo>
                    <a:cubicBezTo>
                      <a:pt x="576" y="411"/>
                      <a:pt x="852" y="181"/>
                      <a:pt x="737" y="43"/>
                    </a:cubicBezTo>
                    <a:cubicBezTo>
                      <a:pt x="708" y="13"/>
                      <a:pt x="665" y="0"/>
                      <a:pt x="614" y="0"/>
                    </a:cubicBezTo>
                    <a:close/>
                  </a:path>
                </a:pathLst>
              </a:custGeom>
              <a:solidFill>
                <a:srgbClr val="BA7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2461;p48"/>
              <p:cNvSpPr/>
              <p:nvPr/>
            </p:nvSpPr>
            <p:spPr>
              <a:xfrm>
                <a:off x="3128950" y="3147300"/>
                <a:ext cx="19000" cy="14375"/>
              </a:xfrm>
              <a:custGeom>
                <a:avLst/>
                <a:gdLst/>
                <a:ahLst/>
                <a:cxnLst/>
                <a:rect l="l" t="t" r="r" b="b"/>
                <a:pathLst>
                  <a:path w="760" h="575" extrusionOk="0">
                    <a:moveTo>
                      <a:pt x="556" y="0"/>
                    </a:moveTo>
                    <a:cubicBezTo>
                      <a:pt x="414" y="0"/>
                      <a:pt x="189" y="162"/>
                      <a:pt x="24" y="309"/>
                    </a:cubicBezTo>
                    <a:cubicBezTo>
                      <a:pt x="1" y="401"/>
                      <a:pt x="1" y="470"/>
                      <a:pt x="24" y="516"/>
                    </a:cubicBezTo>
                    <a:cubicBezTo>
                      <a:pt x="44" y="557"/>
                      <a:pt x="91" y="575"/>
                      <a:pt x="154" y="575"/>
                    </a:cubicBezTo>
                    <a:cubicBezTo>
                      <a:pt x="236" y="575"/>
                      <a:pt x="345" y="545"/>
                      <a:pt x="461" y="493"/>
                    </a:cubicBezTo>
                    <a:cubicBezTo>
                      <a:pt x="599" y="355"/>
                      <a:pt x="760" y="125"/>
                      <a:pt x="645" y="33"/>
                    </a:cubicBezTo>
                    <a:cubicBezTo>
                      <a:pt x="622" y="10"/>
                      <a:pt x="591" y="0"/>
                      <a:pt x="556" y="0"/>
                    </a:cubicBezTo>
                    <a:close/>
                  </a:path>
                </a:pathLst>
              </a:custGeom>
              <a:solidFill>
                <a:srgbClr val="BA7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2462;p48"/>
              <p:cNvSpPr/>
              <p:nvPr/>
            </p:nvSpPr>
            <p:spPr>
              <a:xfrm>
                <a:off x="3152525" y="3162825"/>
                <a:ext cx="20725" cy="16950"/>
              </a:xfrm>
              <a:custGeom>
                <a:avLst/>
                <a:gdLst/>
                <a:ahLst/>
                <a:cxnLst/>
                <a:rect l="l" t="t" r="r" b="b"/>
                <a:pathLst>
                  <a:path w="829" h="678" extrusionOk="0">
                    <a:moveTo>
                      <a:pt x="580" y="0"/>
                    </a:moveTo>
                    <a:cubicBezTo>
                      <a:pt x="438" y="0"/>
                      <a:pt x="213" y="166"/>
                      <a:pt x="47" y="332"/>
                    </a:cubicBezTo>
                    <a:cubicBezTo>
                      <a:pt x="1" y="470"/>
                      <a:pt x="1" y="585"/>
                      <a:pt x="116" y="654"/>
                    </a:cubicBezTo>
                    <a:cubicBezTo>
                      <a:pt x="162" y="677"/>
                      <a:pt x="254" y="677"/>
                      <a:pt x="346" y="677"/>
                    </a:cubicBezTo>
                    <a:cubicBezTo>
                      <a:pt x="438" y="562"/>
                      <a:pt x="829" y="217"/>
                      <a:pt x="668" y="33"/>
                    </a:cubicBezTo>
                    <a:cubicBezTo>
                      <a:pt x="645" y="11"/>
                      <a:pt x="615" y="0"/>
                      <a:pt x="580" y="0"/>
                    </a:cubicBezTo>
                    <a:close/>
                  </a:path>
                </a:pathLst>
              </a:custGeom>
              <a:solidFill>
                <a:srgbClr val="BA7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2463;p48"/>
              <p:cNvSpPr/>
              <p:nvPr/>
            </p:nvSpPr>
            <p:spPr>
              <a:xfrm>
                <a:off x="3182425" y="3170650"/>
                <a:ext cx="19000" cy="16300"/>
              </a:xfrm>
              <a:custGeom>
                <a:avLst/>
                <a:gdLst/>
                <a:ahLst/>
                <a:cxnLst/>
                <a:rect l="l" t="t" r="r" b="b"/>
                <a:pathLst>
                  <a:path w="760" h="652" extrusionOk="0">
                    <a:moveTo>
                      <a:pt x="535" y="1"/>
                    </a:moveTo>
                    <a:cubicBezTo>
                      <a:pt x="406" y="1"/>
                      <a:pt x="225" y="117"/>
                      <a:pt x="70" y="272"/>
                    </a:cubicBezTo>
                    <a:cubicBezTo>
                      <a:pt x="1" y="456"/>
                      <a:pt x="1" y="571"/>
                      <a:pt x="70" y="617"/>
                    </a:cubicBezTo>
                    <a:cubicBezTo>
                      <a:pt x="86" y="641"/>
                      <a:pt x="110" y="651"/>
                      <a:pt x="142" y="651"/>
                    </a:cubicBezTo>
                    <a:cubicBezTo>
                      <a:pt x="201" y="651"/>
                      <a:pt x="287" y="616"/>
                      <a:pt x="392" y="571"/>
                    </a:cubicBezTo>
                    <a:cubicBezTo>
                      <a:pt x="553" y="387"/>
                      <a:pt x="760" y="157"/>
                      <a:pt x="645" y="42"/>
                    </a:cubicBezTo>
                    <a:cubicBezTo>
                      <a:pt x="616" y="14"/>
                      <a:pt x="579" y="1"/>
                      <a:pt x="535" y="1"/>
                    </a:cubicBezTo>
                    <a:close/>
                  </a:path>
                </a:pathLst>
              </a:custGeom>
              <a:solidFill>
                <a:srgbClr val="BA7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2464;p48"/>
              <p:cNvSpPr/>
              <p:nvPr/>
            </p:nvSpPr>
            <p:spPr>
              <a:xfrm>
                <a:off x="2967975" y="2805450"/>
                <a:ext cx="699725" cy="1011300"/>
              </a:xfrm>
              <a:custGeom>
                <a:avLst/>
                <a:gdLst/>
                <a:ahLst/>
                <a:cxnLst/>
                <a:rect l="l" t="t" r="r" b="b"/>
                <a:pathLst>
                  <a:path w="27989" h="40452" extrusionOk="0">
                    <a:moveTo>
                      <a:pt x="24562" y="1"/>
                    </a:moveTo>
                    <a:cubicBezTo>
                      <a:pt x="23711" y="185"/>
                      <a:pt x="23803" y="1795"/>
                      <a:pt x="23757" y="2714"/>
                    </a:cubicBezTo>
                    <a:cubicBezTo>
                      <a:pt x="23711" y="3634"/>
                      <a:pt x="23573" y="4071"/>
                      <a:pt x="23251" y="5106"/>
                    </a:cubicBezTo>
                    <a:cubicBezTo>
                      <a:pt x="22937" y="6115"/>
                      <a:pt x="21924" y="7409"/>
                      <a:pt x="21362" y="7409"/>
                    </a:cubicBezTo>
                    <a:cubicBezTo>
                      <a:pt x="21347" y="7409"/>
                      <a:pt x="21333" y="7408"/>
                      <a:pt x="21320" y="7406"/>
                    </a:cubicBezTo>
                    <a:cubicBezTo>
                      <a:pt x="20929" y="7360"/>
                      <a:pt x="20929" y="6831"/>
                      <a:pt x="20998" y="6394"/>
                    </a:cubicBezTo>
                    <a:cubicBezTo>
                      <a:pt x="21113" y="5750"/>
                      <a:pt x="21044" y="4945"/>
                      <a:pt x="20745" y="4255"/>
                    </a:cubicBezTo>
                    <a:cubicBezTo>
                      <a:pt x="20621" y="3946"/>
                      <a:pt x="20474" y="3807"/>
                      <a:pt x="20333" y="3807"/>
                    </a:cubicBezTo>
                    <a:cubicBezTo>
                      <a:pt x="20159" y="3807"/>
                      <a:pt x="19995" y="4015"/>
                      <a:pt x="19894" y="4370"/>
                    </a:cubicBezTo>
                    <a:cubicBezTo>
                      <a:pt x="19687" y="4991"/>
                      <a:pt x="19480" y="8234"/>
                      <a:pt x="19480" y="9798"/>
                    </a:cubicBezTo>
                    <a:cubicBezTo>
                      <a:pt x="19480" y="11339"/>
                      <a:pt x="20147" y="12006"/>
                      <a:pt x="20515" y="13156"/>
                    </a:cubicBezTo>
                    <a:cubicBezTo>
                      <a:pt x="20929" y="14305"/>
                      <a:pt x="20699" y="17594"/>
                      <a:pt x="20699" y="17594"/>
                    </a:cubicBezTo>
                    <a:cubicBezTo>
                      <a:pt x="20584" y="19664"/>
                      <a:pt x="19503" y="25206"/>
                      <a:pt x="19664" y="26724"/>
                    </a:cubicBezTo>
                    <a:cubicBezTo>
                      <a:pt x="19664" y="26724"/>
                      <a:pt x="15087" y="29898"/>
                      <a:pt x="6578" y="32704"/>
                    </a:cubicBezTo>
                    <a:cubicBezTo>
                      <a:pt x="0" y="34882"/>
                      <a:pt x="1174" y="40452"/>
                      <a:pt x="5120" y="40452"/>
                    </a:cubicBezTo>
                    <a:cubicBezTo>
                      <a:pt x="5257" y="40452"/>
                      <a:pt x="5399" y="40445"/>
                      <a:pt x="5543" y="40431"/>
                    </a:cubicBezTo>
                    <a:cubicBezTo>
                      <a:pt x="11499" y="39856"/>
                      <a:pt x="16812" y="36015"/>
                      <a:pt x="19250" y="34866"/>
                    </a:cubicBezTo>
                    <a:cubicBezTo>
                      <a:pt x="21688" y="33693"/>
                      <a:pt x="24424" y="32842"/>
                      <a:pt x="25137" y="31991"/>
                    </a:cubicBezTo>
                    <a:cubicBezTo>
                      <a:pt x="25873" y="31117"/>
                      <a:pt x="25436" y="29484"/>
                      <a:pt x="25344" y="27414"/>
                    </a:cubicBezTo>
                    <a:cubicBezTo>
                      <a:pt x="25252" y="25344"/>
                      <a:pt x="25321" y="19802"/>
                      <a:pt x="24539" y="17134"/>
                    </a:cubicBezTo>
                    <a:cubicBezTo>
                      <a:pt x="24539" y="17134"/>
                      <a:pt x="23941" y="13960"/>
                      <a:pt x="23987" y="13133"/>
                    </a:cubicBezTo>
                    <a:cubicBezTo>
                      <a:pt x="24033" y="12305"/>
                      <a:pt x="26126" y="9016"/>
                      <a:pt x="26839" y="7866"/>
                    </a:cubicBezTo>
                    <a:cubicBezTo>
                      <a:pt x="27552" y="6716"/>
                      <a:pt x="27989" y="5566"/>
                      <a:pt x="27966" y="4715"/>
                    </a:cubicBezTo>
                    <a:lnTo>
                      <a:pt x="27966" y="4163"/>
                    </a:lnTo>
                    <a:cubicBezTo>
                      <a:pt x="27759" y="4048"/>
                      <a:pt x="27736" y="3565"/>
                      <a:pt x="27759" y="3243"/>
                    </a:cubicBezTo>
                    <a:lnTo>
                      <a:pt x="27759" y="3243"/>
                    </a:lnTo>
                    <a:cubicBezTo>
                      <a:pt x="27575" y="3358"/>
                      <a:pt x="27414" y="3565"/>
                      <a:pt x="27391" y="3956"/>
                    </a:cubicBezTo>
                    <a:cubicBezTo>
                      <a:pt x="27323" y="4811"/>
                      <a:pt x="26848" y="5729"/>
                      <a:pt x="26712" y="5729"/>
                    </a:cubicBezTo>
                    <a:cubicBezTo>
                      <a:pt x="26665" y="5729"/>
                      <a:pt x="26659" y="5619"/>
                      <a:pt x="26724" y="5359"/>
                    </a:cubicBezTo>
                    <a:cubicBezTo>
                      <a:pt x="26977" y="4370"/>
                      <a:pt x="26770" y="3404"/>
                      <a:pt x="26678" y="2783"/>
                    </a:cubicBezTo>
                    <a:cubicBezTo>
                      <a:pt x="26609" y="2484"/>
                      <a:pt x="26586" y="1956"/>
                      <a:pt x="26563" y="1450"/>
                    </a:cubicBezTo>
                    <a:cubicBezTo>
                      <a:pt x="26535" y="1464"/>
                      <a:pt x="26508" y="1471"/>
                      <a:pt x="26484" y="1471"/>
                    </a:cubicBezTo>
                    <a:cubicBezTo>
                      <a:pt x="26234" y="1471"/>
                      <a:pt x="26199" y="767"/>
                      <a:pt x="26241" y="369"/>
                    </a:cubicBezTo>
                    <a:lnTo>
                      <a:pt x="26241" y="369"/>
                    </a:lnTo>
                    <a:cubicBezTo>
                      <a:pt x="25942" y="507"/>
                      <a:pt x="25758" y="944"/>
                      <a:pt x="25758" y="944"/>
                    </a:cubicBezTo>
                    <a:cubicBezTo>
                      <a:pt x="25712" y="1036"/>
                      <a:pt x="25666" y="1059"/>
                      <a:pt x="25597" y="1082"/>
                    </a:cubicBezTo>
                    <a:cubicBezTo>
                      <a:pt x="25575" y="1087"/>
                      <a:pt x="25554" y="1089"/>
                      <a:pt x="25535" y="1089"/>
                    </a:cubicBezTo>
                    <a:cubicBezTo>
                      <a:pt x="25204" y="1089"/>
                      <a:pt x="25183" y="393"/>
                      <a:pt x="25183" y="24"/>
                    </a:cubicBezTo>
                    <a:cubicBezTo>
                      <a:pt x="24792" y="346"/>
                      <a:pt x="24677" y="1036"/>
                      <a:pt x="24677" y="1036"/>
                    </a:cubicBezTo>
                    <a:lnTo>
                      <a:pt x="24562" y="1"/>
                    </a:lnTo>
                    <a:close/>
                  </a:path>
                </a:pathLst>
              </a:custGeom>
              <a:solidFill>
                <a:srgbClr val="D88A8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2465;p48"/>
              <p:cNvSpPr/>
              <p:nvPr/>
            </p:nvSpPr>
            <p:spPr>
              <a:xfrm>
                <a:off x="3661950" y="2884225"/>
                <a:ext cx="6325" cy="24750"/>
              </a:xfrm>
              <a:custGeom>
                <a:avLst/>
                <a:gdLst/>
                <a:ahLst/>
                <a:cxnLst/>
                <a:rect l="l" t="t" r="r" b="b"/>
                <a:pathLst>
                  <a:path w="253" h="990" extrusionOk="0">
                    <a:moveTo>
                      <a:pt x="253" y="0"/>
                    </a:moveTo>
                    <a:cubicBezTo>
                      <a:pt x="184" y="0"/>
                      <a:pt x="92" y="0"/>
                      <a:pt x="23" y="69"/>
                    </a:cubicBezTo>
                    <a:cubicBezTo>
                      <a:pt x="0" y="368"/>
                      <a:pt x="23" y="874"/>
                      <a:pt x="230" y="989"/>
                    </a:cubicBezTo>
                    <a:cubicBezTo>
                      <a:pt x="230" y="414"/>
                      <a:pt x="253" y="0"/>
                      <a:pt x="253" y="0"/>
                    </a:cubicBezTo>
                    <a:close/>
                  </a:path>
                </a:pathLst>
              </a:custGeom>
              <a:solidFill>
                <a:srgbClr val="E5AEA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2466;p48"/>
              <p:cNvSpPr/>
              <p:nvPr/>
            </p:nvSpPr>
            <p:spPr>
              <a:xfrm>
                <a:off x="3575700" y="2828450"/>
                <a:ext cx="14975" cy="127100"/>
              </a:xfrm>
              <a:custGeom>
                <a:avLst/>
                <a:gdLst/>
                <a:ahLst/>
                <a:cxnLst/>
                <a:rect l="l" t="t" r="r" b="b"/>
                <a:pathLst>
                  <a:path w="599" h="5084" extrusionOk="0">
                    <a:moveTo>
                      <a:pt x="345" y="1"/>
                    </a:moveTo>
                    <a:cubicBezTo>
                      <a:pt x="322" y="1"/>
                      <a:pt x="299" y="47"/>
                      <a:pt x="299" y="70"/>
                    </a:cubicBezTo>
                    <a:cubicBezTo>
                      <a:pt x="299" y="116"/>
                      <a:pt x="460" y="2070"/>
                      <a:pt x="391" y="2760"/>
                    </a:cubicBezTo>
                    <a:cubicBezTo>
                      <a:pt x="345" y="3404"/>
                      <a:pt x="92" y="4416"/>
                      <a:pt x="92" y="4439"/>
                    </a:cubicBezTo>
                    <a:cubicBezTo>
                      <a:pt x="92" y="4508"/>
                      <a:pt x="0" y="4968"/>
                      <a:pt x="253" y="5083"/>
                    </a:cubicBezTo>
                    <a:lnTo>
                      <a:pt x="299" y="5083"/>
                    </a:lnTo>
                    <a:cubicBezTo>
                      <a:pt x="322" y="5083"/>
                      <a:pt x="345" y="5083"/>
                      <a:pt x="345" y="5014"/>
                    </a:cubicBezTo>
                    <a:cubicBezTo>
                      <a:pt x="368" y="4991"/>
                      <a:pt x="345" y="4968"/>
                      <a:pt x="322" y="4945"/>
                    </a:cubicBezTo>
                    <a:cubicBezTo>
                      <a:pt x="207" y="4876"/>
                      <a:pt x="207" y="4554"/>
                      <a:pt x="230" y="4485"/>
                    </a:cubicBezTo>
                    <a:cubicBezTo>
                      <a:pt x="230" y="4485"/>
                      <a:pt x="483" y="3450"/>
                      <a:pt x="552" y="2760"/>
                    </a:cubicBezTo>
                    <a:cubicBezTo>
                      <a:pt x="598" y="2070"/>
                      <a:pt x="437" y="139"/>
                      <a:pt x="437" y="47"/>
                    </a:cubicBezTo>
                    <a:cubicBezTo>
                      <a:pt x="437" y="24"/>
                      <a:pt x="368" y="1"/>
                      <a:pt x="345" y="1"/>
                    </a:cubicBezTo>
                    <a:close/>
                  </a:path>
                </a:pathLst>
              </a:custGeom>
              <a:solidFill>
                <a:srgbClr val="23171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2467;p48"/>
              <p:cNvSpPr/>
              <p:nvPr/>
            </p:nvSpPr>
            <p:spPr>
              <a:xfrm>
                <a:off x="3601000" y="2826150"/>
                <a:ext cx="17275" cy="132275"/>
              </a:xfrm>
              <a:custGeom>
                <a:avLst/>
                <a:gdLst/>
                <a:ahLst/>
                <a:cxnLst/>
                <a:rect l="l" t="t" r="r" b="b"/>
                <a:pathLst>
                  <a:path w="691" h="5291" extrusionOk="0">
                    <a:moveTo>
                      <a:pt x="391" y="1"/>
                    </a:moveTo>
                    <a:cubicBezTo>
                      <a:pt x="368" y="1"/>
                      <a:pt x="345" y="47"/>
                      <a:pt x="345" y="93"/>
                    </a:cubicBezTo>
                    <a:cubicBezTo>
                      <a:pt x="345" y="93"/>
                      <a:pt x="552" y="2438"/>
                      <a:pt x="437" y="3220"/>
                    </a:cubicBezTo>
                    <a:cubicBezTo>
                      <a:pt x="322" y="4002"/>
                      <a:pt x="46" y="4830"/>
                      <a:pt x="46" y="4853"/>
                    </a:cubicBezTo>
                    <a:cubicBezTo>
                      <a:pt x="46" y="4922"/>
                      <a:pt x="0" y="5152"/>
                      <a:pt x="115" y="5267"/>
                    </a:cubicBezTo>
                    <a:cubicBezTo>
                      <a:pt x="138" y="5290"/>
                      <a:pt x="138" y="5290"/>
                      <a:pt x="161" y="5290"/>
                    </a:cubicBezTo>
                    <a:cubicBezTo>
                      <a:pt x="207" y="5290"/>
                      <a:pt x="230" y="5290"/>
                      <a:pt x="230" y="5267"/>
                    </a:cubicBezTo>
                    <a:cubicBezTo>
                      <a:pt x="253" y="5221"/>
                      <a:pt x="253" y="5175"/>
                      <a:pt x="230" y="5152"/>
                    </a:cubicBezTo>
                    <a:cubicBezTo>
                      <a:pt x="207" y="5106"/>
                      <a:pt x="161" y="4968"/>
                      <a:pt x="207" y="4876"/>
                    </a:cubicBezTo>
                    <a:cubicBezTo>
                      <a:pt x="207" y="4876"/>
                      <a:pt x="460" y="4025"/>
                      <a:pt x="575" y="3220"/>
                    </a:cubicBezTo>
                    <a:cubicBezTo>
                      <a:pt x="690" y="2438"/>
                      <a:pt x="483" y="139"/>
                      <a:pt x="483" y="47"/>
                    </a:cubicBezTo>
                    <a:cubicBezTo>
                      <a:pt x="483" y="24"/>
                      <a:pt x="437" y="1"/>
                      <a:pt x="391" y="1"/>
                    </a:cubicBezTo>
                    <a:close/>
                  </a:path>
                </a:pathLst>
              </a:custGeom>
              <a:solidFill>
                <a:srgbClr val="23171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2468;p48"/>
              <p:cNvSpPr/>
              <p:nvPr/>
            </p:nvSpPr>
            <p:spPr>
              <a:xfrm>
                <a:off x="3630325" y="2945525"/>
                <a:ext cx="7500" cy="13475"/>
              </a:xfrm>
              <a:custGeom>
                <a:avLst/>
                <a:gdLst/>
                <a:ahLst/>
                <a:cxnLst/>
                <a:rect l="l" t="t" r="r" b="b"/>
                <a:pathLst>
                  <a:path w="300" h="539" extrusionOk="0">
                    <a:moveTo>
                      <a:pt x="211" y="0"/>
                    </a:moveTo>
                    <a:cubicBezTo>
                      <a:pt x="193" y="0"/>
                      <a:pt x="172" y="22"/>
                      <a:pt x="138" y="55"/>
                    </a:cubicBezTo>
                    <a:cubicBezTo>
                      <a:pt x="115" y="101"/>
                      <a:pt x="0" y="377"/>
                      <a:pt x="92" y="515"/>
                    </a:cubicBezTo>
                    <a:cubicBezTo>
                      <a:pt x="92" y="515"/>
                      <a:pt x="115" y="538"/>
                      <a:pt x="138" y="538"/>
                    </a:cubicBezTo>
                    <a:lnTo>
                      <a:pt x="184" y="538"/>
                    </a:lnTo>
                    <a:cubicBezTo>
                      <a:pt x="207" y="538"/>
                      <a:pt x="230" y="492"/>
                      <a:pt x="207" y="446"/>
                    </a:cubicBezTo>
                    <a:cubicBezTo>
                      <a:pt x="184" y="400"/>
                      <a:pt x="207" y="193"/>
                      <a:pt x="253" y="101"/>
                    </a:cubicBezTo>
                    <a:cubicBezTo>
                      <a:pt x="299" y="78"/>
                      <a:pt x="253" y="55"/>
                      <a:pt x="230" y="9"/>
                    </a:cubicBezTo>
                    <a:cubicBezTo>
                      <a:pt x="224" y="3"/>
                      <a:pt x="218" y="0"/>
                      <a:pt x="211" y="0"/>
                    </a:cubicBezTo>
                    <a:close/>
                  </a:path>
                </a:pathLst>
              </a:custGeom>
              <a:solidFill>
                <a:srgbClr val="23171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2469;p48"/>
              <p:cNvSpPr/>
              <p:nvPr/>
            </p:nvSpPr>
            <p:spPr>
              <a:xfrm>
                <a:off x="3595825" y="2801325"/>
                <a:ext cx="14975" cy="30725"/>
              </a:xfrm>
              <a:custGeom>
                <a:avLst/>
                <a:gdLst/>
                <a:ahLst/>
                <a:cxnLst/>
                <a:rect l="l" t="t" r="r" b="b"/>
                <a:pathLst>
                  <a:path w="599" h="1229" extrusionOk="0">
                    <a:moveTo>
                      <a:pt x="413" y="0"/>
                    </a:moveTo>
                    <a:cubicBezTo>
                      <a:pt x="258" y="0"/>
                      <a:pt x="120" y="66"/>
                      <a:pt x="0" y="166"/>
                    </a:cubicBezTo>
                    <a:cubicBezTo>
                      <a:pt x="22" y="539"/>
                      <a:pt x="65" y="1228"/>
                      <a:pt x="410" y="1228"/>
                    </a:cubicBezTo>
                    <a:cubicBezTo>
                      <a:pt x="426" y="1228"/>
                      <a:pt x="443" y="1227"/>
                      <a:pt x="460" y="1224"/>
                    </a:cubicBezTo>
                    <a:cubicBezTo>
                      <a:pt x="529" y="1201"/>
                      <a:pt x="575" y="1155"/>
                      <a:pt x="598" y="1086"/>
                    </a:cubicBezTo>
                    <a:lnTo>
                      <a:pt x="483" y="5"/>
                    </a:lnTo>
                    <a:cubicBezTo>
                      <a:pt x="459" y="2"/>
                      <a:pt x="436" y="0"/>
                      <a:pt x="413" y="0"/>
                    </a:cubicBezTo>
                    <a:close/>
                  </a:path>
                </a:pathLst>
              </a:custGeom>
              <a:solidFill>
                <a:srgbClr val="E5AEA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2470;p48"/>
              <p:cNvSpPr/>
              <p:nvPr/>
            </p:nvSpPr>
            <p:spPr>
              <a:xfrm>
                <a:off x="3623450" y="2811550"/>
                <a:ext cx="8625" cy="29400"/>
              </a:xfrm>
              <a:custGeom>
                <a:avLst/>
                <a:gdLst/>
                <a:ahLst/>
                <a:cxnLst/>
                <a:rect l="l" t="t" r="r" b="b"/>
                <a:pathLst>
                  <a:path w="345" h="1176" extrusionOk="0">
                    <a:moveTo>
                      <a:pt x="214" y="1"/>
                    </a:moveTo>
                    <a:cubicBezTo>
                      <a:pt x="145" y="1"/>
                      <a:pt x="90" y="22"/>
                      <a:pt x="22" y="56"/>
                    </a:cubicBezTo>
                    <a:cubicBezTo>
                      <a:pt x="1" y="479"/>
                      <a:pt x="19" y="1176"/>
                      <a:pt x="273" y="1176"/>
                    </a:cubicBezTo>
                    <a:cubicBezTo>
                      <a:pt x="295" y="1176"/>
                      <a:pt x="319" y="1170"/>
                      <a:pt x="344" y="1160"/>
                    </a:cubicBezTo>
                    <a:cubicBezTo>
                      <a:pt x="298" y="562"/>
                      <a:pt x="298" y="10"/>
                      <a:pt x="298" y="10"/>
                    </a:cubicBezTo>
                    <a:cubicBezTo>
                      <a:pt x="267" y="4"/>
                      <a:pt x="240" y="1"/>
                      <a:pt x="214" y="1"/>
                    </a:cubicBezTo>
                    <a:close/>
                  </a:path>
                </a:pathLst>
              </a:custGeom>
              <a:solidFill>
                <a:srgbClr val="E5AEA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2471;p48"/>
              <p:cNvSpPr/>
              <p:nvPr/>
            </p:nvSpPr>
            <p:spPr>
              <a:xfrm>
                <a:off x="3461275" y="2900475"/>
                <a:ext cx="24750" cy="47050"/>
              </a:xfrm>
              <a:custGeom>
                <a:avLst/>
                <a:gdLst/>
                <a:ahLst/>
                <a:cxnLst/>
                <a:rect l="l" t="t" r="r" b="b"/>
                <a:pathLst>
                  <a:path w="990" h="1882" extrusionOk="0">
                    <a:moveTo>
                      <a:pt x="585" y="1"/>
                    </a:moveTo>
                    <a:cubicBezTo>
                      <a:pt x="403" y="1"/>
                      <a:pt x="229" y="215"/>
                      <a:pt x="116" y="569"/>
                    </a:cubicBezTo>
                    <a:cubicBezTo>
                      <a:pt x="93" y="684"/>
                      <a:pt x="47" y="868"/>
                      <a:pt x="1" y="1144"/>
                    </a:cubicBezTo>
                    <a:cubicBezTo>
                      <a:pt x="1" y="1502"/>
                      <a:pt x="88" y="1881"/>
                      <a:pt x="304" y="1881"/>
                    </a:cubicBezTo>
                    <a:cubicBezTo>
                      <a:pt x="310" y="1881"/>
                      <a:pt x="316" y="1881"/>
                      <a:pt x="323" y="1880"/>
                    </a:cubicBezTo>
                    <a:cubicBezTo>
                      <a:pt x="668" y="1857"/>
                      <a:pt x="990" y="1443"/>
                      <a:pt x="921" y="270"/>
                    </a:cubicBezTo>
                    <a:cubicBezTo>
                      <a:pt x="815" y="85"/>
                      <a:pt x="698" y="1"/>
                      <a:pt x="585" y="1"/>
                    </a:cubicBezTo>
                    <a:close/>
                  </a:path>
                </a:pathLst>
              </a:custGeom>
              <a:solidFill>
                <a:srgbClr val="E5AEA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2472;p48"/>
              <p:cNvSpPr/>
              <p:nvPr/>
            </p:nvSpPr>
            <p:spPr>
              <a:xfrm>
                <a:off x="3572825" y="2804875"/>
                <a:ext cx="12100" cy="30050"/>
              </a:xfrm>
              <a:custGeom>
                <a:avLst/>
                <a:gdLst/>
                <a:ahLst/>
                <a:cxnLst/>
                <a:rect l="l" t="t" r="r" b="b"/>
                <a:pathLst>
                  <a:path w="484" h="1202" extrusionOk="0">
                    <a:moveTo>
                      <a:pt x="368" y="1"/>
                    </a:moveTo>
                    <a:cubicBezTo>
                      <a:pt x="230" y="47"/>
                      <a:pt x="138" y="93"/>
                      <a:pt x="69" y="185"/>
                    </a:cubicBezTo>
                    <a:cubicBezTo>
                      <a:pt x="0" y="438"/>
                      <a:pt x="23" y="829"/>
                      <a:pt x="184" y="1059"/>
                    </a:cubicBezTo>
                    <a:cubicBezTo>
                      <a:pt x="244" y="1138"/>
                      <a:pt x="339" y="1201"/>
                      <a:pt x="438" y="1201"/>
                    </a:cubicBezTo>
                    <a:cubicBezTo>
                      <a:pt x="453" y="1201"/>
                      <a:pt x="468" y="1200"/>
                      <a:pt x="483" y="1197"/>
                    </a:cubicBezTo>
                    <a:lnTo>
                      <a:pt x="483" y="1059"/>
                    </a:lnTo>
                    <a:lnTo>
                      <a:pt x="368" y="1"/>
                    </a:lnTo>
                    <a:close/>
                  </a:path>
                </a:pathLst>
              </a:custGeom>
              <a:solidFill>
                <a:srgbClr val="E5AEA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2473;p48"/>
              <p:cNvSpPr/>
              <p:nvPr/>
            </p:nvSpPr>
            <p:spPr>
              <a:xfrm>
                <a:off x="2785725" y="3531625"/>
                <a:ext cx="465725" cy="449350"/>
              </a:xfrm>
              <a:custGeom>
                <a:avLst/>
                <a:gdLst/>
                <a:ahLst/>
                <a:cxnLst/>
                <a:rect l="l" t="t" r="r" b="b"/>
                <a:pathLst>
                  <a:path w="18629" h="17974" extrusionOk="0">
                    <a:moveTo>
                      <a:pt x="15800" y="0"/>
                    </a:moveTo>
                    <a:lnTo>
                      <a:pt x="15800" y="0"/>
                    </a:lnTo>
                    <a:cubicBezTo>
                      <a:pt x="15800" y="0"/>
                      <a:pt x="14190" y="690"/>
                      <a:pt x="12649" y="1219"/>
                    </a:cubicBezTo>
                    <a:cubicBezTo>
                      <a:pt x="11131" y="1725"/>
                      <a:pt x="0" y="3841"/>
                      <a:pt x="230" y="9889"/>
                    </a:cubicBezTo>
                    <a:cubicBezTo>
                      <a:pt x="504" y="15938"/>
                      <a:pt x="7574" y="17456"/>
                      <a:pt x="9479" y="17456"/>
                    </a:cubicBezTo>
                    <a:cubicBezTo>
                      <a:pt x="9493" y="17456"/>
                      <a:pt x="9507" y="17456"/>
                      <a:pt x="9521" y="17456"/>
                    </a:cubicBezTo>
                    <a:cubicBezTo>
                      <a:pt x="9552" y="17455"/>
                      <a:pt x="9584" y="17454"/>
                      <a:pt x="9616" y="17454"/>
                    </a:cubicBezTo>
                    <a:cubicBezTo>
                      <a:pt x="10821" y="17454"/>
                      <a:pt x="12959" y="17974"/>
                      <a:pt x="14281" y="17974"/>
                    </a:cubicBezTo>
                    <a:cubicBezTo>
                      <a:pt x="15057" y="17974"/>
                      <a:pt x="15551" y="17795"/>
                      <a:pt x="15409" y="17226"/>
                    </a:cubicBezTo>
                    <a:cubicBezTo>
                      <a:pt x="15409" y="17226"/>
                      <a:pt x="14029" y="16467"/>
                      <a:pt x="15156" y="14075"/>
                    </a:cubicBezTo>
                    <a:cubicBezTo>
                      <a:pt x="18628" y="6647"/>
                      <a:pt x="16789" y="368"/>
                      <a:pt x="1580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0" name="Google Shape;2474;p48"/>
            <p:cNvSpPr/>
            <p:nvPr/>
          </p:nvSpPr>
          <p:spPr>
            <a:xfrm>
              <a:off x="6553850" y="1869575"/>
              <a:ext cx="58200" cy="498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2475;p48"/>
            <p:cNvSpPr/>
            <p:nvPr/>
          </p:nvSpPr>
          <p:spPr>
            <a:xfrm>
              <a:off x="6706250" y="2021975"/>
              <a:ext cx="58200" cy="498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2476;p48"/>
            <p:cNvSpPr/>
            <p:nvPr/>
          </p:nvSpPr>
          <p:spPr>
            <a:xfrm>
              <a:off x="7041475" y="2639775"/>
              <a:ext cx="58200" cy="498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88" name="Google Shape;2188;p44"/>
          <p:cNvGrpSpPr/>
          <p:nvPr/>
        </p:nvGrpSpPr>
        <p:grpSpPr>
          <a:xfrm>
            <a:off x="7737507" y="472791"/>
            <a:ext cx="1120311" cy="593917"/>
            <a:chOff x="7737507" y="472791"/>
            <a:chExt cx="1120311" cy="593917"/>
          </a:xfrm>
        </p:grpSpPr>
        <p:grpSp>
          <p:nvGrpSpPr>
            <p:cNvPr id="2189" name="Google Shape;2189;p44"/>
            <p:cNvGrpSpPr/>
            <p:nvPr/>
          </p:nvGrpSpPr>
          <p:grpSpPr>
            <a:xfrm rot="562519">
              <a:off x="8077949" y="506443"/>
              <a:ext cx="446169" cy="402403"/>
              <a:chOff x="7144013" y="1512200"/>
              <a:chExt cx="936616" cy="844916"/>
            </a:xfrm>
          </p:grpSpPr>
          <p:sp>
            <p:nvSpPr>
              <p:cNvPr id="2190" name="Google Shape;2190;p44"/>
              <p:cNvSpPr/>
              <p:nvPr/>
            </p:nvSpPr>
            <p:spPr>
              <a:xfrm>
                <a:off x="7144013" y="1512200"/>
                <a:ext cx="936616" cy="844916"/>
              </a:xfrm>
              <a:custGeom>
                <a:avLst/>
                <a:gdLst/>
                <a:ahLst/>
                <a:cxnLst/>
                <a:rect l="l" t="t" r="r" b="b"/>
                <a:pathLst>
                  <a:path w="9550" h="8615" extrusionOk="0">
                    <a:moveTo>
                      <a:pt x="2189" y="1"/>
                    </a:moveTo>
                    <a:cubicBezTo>
                      <a:pt x="1712" y="1"/>
                      <a:pt x="1234" y="160"/>
                      <a:pt x="856" y="458"/>
                    </a:cubicBezTo>
                    <a:cubicBezTo>
                      <a:pt x="439" y="816"/>
                      <a:pt x="1" y="1453"/>
                      <a:pt x="220" y="2607"/>
                    </a:cubicBezTo>
                    <a:cubicBezTo>
                      <a:pt x="618" y="4576"/>
                      <a:pt x="1612" y="6207"/>
                      <a:pt x="2627" y="7699"/>
                    </a:cubicBezTo>
                    <a:cubicBezTo>
                      <a:pt x="3025" y="8296"/>
                      <a:pt x="3681" y="8614"/>
                      <a:pt x="4417" y="8614"/>
                    </a:cubicBezTo>
                    <a:cubicBezTo>
                      <a:pt x="4914" y="8614"/>
                      <a:pt x="5471" y="8475"/>
                      <a:pt x="5909" y="8177"/>
                    </a:cubicBezTo>
                    <a:cubicBezTo>
                      <a:pt x="6506" y="7779"/>
                      <a:pt x="6884" y="7282"/>
                      <a:pt x="7202" y="6824"/>
                    </a:cubicBezTo>
                    <a:cubicBezTo>
                      <a:pt x="7282" y="6725"/>
                      <a:pt x="7361" y="6625"/>
                      <a:pt x="7401" y="6565"/>
                    </a:cubicBezTo>
                    <a:cubicBezTo>
                      <a:pt x="8256" y="5471"/>
                      <a:pt x="9171" y="4138"/>
                      <a:pt x="9430" y="2487"/>
                    </a:cubicBezTo>
                    <a:cubicBezTo>
                      <a:pt x="9549" y="1692"/>
                      <a:pt x="9390" y="1055"/>
                      <a:pt x="8992" y="617"/>
                    </a:cubicBezTo>
                    <a:cubicBezTo>
                      <a:pt x="8754" y="339"/>
                      <a:pt x="8296" y="1"/>
                      <a:pt x="7500" y="1"/>
                    </a:cubicBezTo>
                    <a:cubicBezTo>
                      <a:pt x="7361" y="1"/>
                      <a:pt x="7202" y="1"/>
                      <a:pt x="7063" y="21"/>
                    </a:cubicBezTo>
                    <a:cubicBezTo>
                      <a:pt x="6008" y="160"/>
                      <a:pt x="5551" y="856"/>
                      <a:pt x="5272" y="1314"/>
                    </a:cubicBezTo>
                    <a:cubicBezTo>
                      <a:pt x="5213" y="1354"/>
                      <a:pt x="5193" y="1433"/>
                      <a:pt x="5153" y="1493"/>
                    </a:cubicBezTo>
                    <a:cubicBezTo>
                      <a:pt x="4994" y="1692"/>
                      <a:pt x="4875" y="1891"/>
                      <a:pt x="4755" y="2109"/>
                    </a:cubicBezTo>
                    <a:cubicBezTo>
                      <a:pt x="4576" y="1811"/>
                      <a:pt x="4417" y="1533"/>
                      <a:pt x="4258" y="1234"/>
                    </a:cubicBezTo>
                    <a:cubicBezTo>
                      <a:pt x="4019" y="836"/>
                      <a:pt x="3701" y="518"/>
                      <a:pt x="3323" y="319"/>
                    </a:cubicBezTo>
                    <a:cubicBezTo>
                      <a:pt x="2945" y="120"/>
                      <a:pt x="2587" y="1"/>
                      <a:pt x="2189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42863" dist="28575" dir="600000" algn="bl" rotWithShape="0">
                  <a:srgbClr val="000000">
                    <a:alpha val="1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1" name="Google Shape;2191;p44"/>
              <p:cNvSpPr/>
              <p:nvPr/>
            </p:nvSpPr>
            <p:spPr>
              <a:xfrm>
                <a:off x="7228008" y="1568170"/>
                <a:ext cx="768625" cy="732977"/>
              </a:xfrm>
              <a:custGeom>
                <a:avLst/>
                <a:gdLst/>
                <a:ahLst/>
                <a:cxnLst/>
                <a:rect l="l" t="t" r="r" b="b"/>
                <a:pathLst>
                  <a:path w="7449" h="6666" extrusionOk="0">
                    <a:moveTo>
                      <a:pt x="1060" y="1"/>
                    </a:moveTo>
                    <a:cubicBezTo>
                      <a:pt x="826" y="1"/>
                      <a:pt x="594" y="80"/>
                      <a:pt x="378" y="254"/>
                    </a:cubicBezTo>
                    <a:cubicBezTo>
                      <a:pt x="0" y="573"/>
                      <a:pt x="0" y="1010"/>
                      <a:pt x="80" y="1428"/>
                    </a:cubicBezTo>
                    <a:cubicBezTo>
                      <a:pt x="438" y="3199"/>
                      <a:pt x="1333" y="4710"/>
                      <a:pt x="2328" y="6182"/>
                    </a:cubicBezTo>
                    <a:cubicBezTo>
                      <a:pt x="2566" y="6518"/>
                      <a:pt x="2928" y="6665"/>
                      <a:pt x="3312" y="6665"/>
                    </a:cubicBezTo>
                    <a:cubicBezTo>
                      <a:pt x="3632" y="6665"/>
                      <a:pt x="3968" y="6563"/>
                      <a:pt x="4257" y="6381"/>
                    </a:cubicBezTo>
                    <a:cubicBezTo>
                      <a:pt x="4814" y="6003"/>
                      <a:pt x="5153" y="5486"/>
                      <a:pt x="5511" y="4989"/>
                    </a:cubicBezTo>
                    <a:cubicBezTo>
                      <a:pt x="6366" y="3915"/>
                      <a:pt x="7142" y="2781"/>
                      <a:pt x="7341" y="1388"/>
                    </a:cubicBezTo>
                    <a:cubicBezTo>
                      <a:pt x="7449" y="580"/>
                      <a:pt x="7232" y="15"/>
                      <a:pt x="6370" y="15"/>
                    </a:cubicBezTo>
                    <a:cubicBezTo>
                      <a:pt x="6277" y="15"/>
                      <a:pt x="6176" y="22"/>
                      <a:pt x="6068" y="36"/>
                    </a:cubicBezTo>
                    <a:cubicBezTo>
                      <a:pt x="5371" y="135"/>
                      <a:pt x="5153" y="632"/>
                      <a:pt x="4854" y="1090"/>
                    </a:cubicBezTo>
                    <a:cubicBezTo>
                      <a:pt x="4397" y="1766"/>
                      <a:pt x="3999" y="2482"/>
                      <a:pt x="3601" y="3159"/>
                    </a:cubicBezTo>
                    <a:cubicBezTo>
                      <a:pt x="3124" y="2323"/>
                      <a:pt x="2726" y="1567"/>
                      <a:pt x="2268" y="732"/>
                    </a:cubicBezTo>
                    <a:cubicBezTo>
                      <a:pt x="2129" y="513"/>
                      <a:pt x="1930" y="314"/>
                      <a:pt x="1711" y="195"/>
                    </a:cubicBezTo>
                    <a:cubicBezTo>
                      <a:pt x="1500" y="70"/>
                      <a:pt x="1279" y="1"/>
                      <a:pt x="106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192" name="Google Shape;2192;p44"/>
            <p:cNvGrpSpPr/>
            <p:nvPr/>
          </p:nvGrpSpPr>
          <p:grpSpPr>
            <a:xfrm>
              <a:off x="7737507" y="587633"/>
              <a:ext cx="283911" cy="240024"/>
              <a:chOff x="559024" y="1870598"/>
              <a:chExt cx="735329" cy="621663"/>
            </a:xfrm>
          </p:grpSpPr>
          <p:sp>
            <p:nvSpPr>
              <p:cNvPr id="2193" name="Google Shape;2193;p44"/>
              <p:cNvSpPr/>
              <p:nvPr/>
            </p:nvSpPr>
            <p:spPr>
              <a:xfrm>
                <a:off x="559024" y="2099338"/>
                <a:ext cx="735329" cy="104220"/>
              </a:xfrm>
              <a:custGeom>
                <a:avLst/>
                <a:gdLst/>
                <a:ahLst/>
                <a:cxnLst/>
                <a:rect l="l" t="t" r="r" b="b"/>
                <a:pathLst>
                  <a:path w="9271" h="1314" extrusionOk="0">
                    <a:moveTo>
                      <a:pt x="776" y="1"/>
                    </a:moveTo>
                    <a:cubicBezTo>
                      <a:pt x="418" y="1"/>
                      <a:pt x="140" y="120"/>
                      <a:pt x="40" y="418"/>
                    </a:cubicBezTo>
                    <a:cubicBezTo>
                      <a:pt x="1" y="558"/>
                      <a:pt x="1" y="717"/>
                      <a:pt x="80" y="796"/>
                    </a:cubicBezTo>
                    <a:cubicBezTo>
                      <a:pt x="238" y="970"/>
                      <a:pt x="433" y="1131"/>
                      <a:pt x="685" y="1131"/>
                    </a:cubicBezTo>
                    <a:cubicBezTo>
                      <a:pt x="751" y="1131"/>
                      <a:pt x="821" y="1119"/>
                      <a:pt x="896" y="1095"/>
                    </a:cubicBezTo>
                    <a:cubicBezTo>
                      <a:pt x="946" y="1075"/>
                      <a:pt x="1005" y="1070"/>
                      <a:pt x="1067" y="1070"/>
                    </a:cubicBezTo>
                    <a:cubicBezTo>
                      <a:pt x="1130" y="1070"/>
                      <a:pt x="1194" y="1075"/>
                      <a:pt x="1254" y="1075"/>
                    </a:cubicBezTo>
                    <a:cubicBezTo>
                      <a:pt x="2030" y="1095"/>
                      <a:pt x="2766" y="1154"/>
                      <a:pt x="3542" y="1174"/>
                    </a:cubicBezTo>
                    <a:cubicBezTo>
                      <a:pt x="3780" y="1184"/>
                      <a:pt x="4009" y="1184"/>
                      <a:pt x="4238" y="1184"/>
                    </a:cubicBezTo>
                    <a:cubicBezTo>
                      <a:pt x="4467" y="1184"/>
                      <a:pt x="4695" y="1184"/>
                      <a:pt x="4934" y="1194"/>
                    </a:cubicBezTo>
                    <a:cubicBezTo>
                      <a:pt x="5829" y="1254"/>
                      <a:pt x="6724" y="1274"/>
                      <a:pt x="7600" y="1313"/>
                    </a:cubicBezTo>
                    <a:cubicBezTo>
                      <a:pt x="7958" y="1294"/>
                      <a:pt x="8316" y="1274"/>
                      <a:pt x="8694" y="1214"/>
                    </a:cubicBezTo>
                    <a:cubicBezTo>
                      <a:pt x="8932" y="1174"/>
                      <a:pt x="9231" y="1095"/>
                      <a:pt x="9251" y="796"/>
                    </a:cubicBezTo>
                    <a:cubicBezTo>
                      <a:pt x="9271" y="498"/>
                      <a:pt x="9012" y="398"/>
                      <a:pt x="8773" y="319"/>
                    </a:cubicBezTo>
                    <a:cubicBezTo>
                      <a:pt x="8734" y="299"/>
                      <a:pt x="8714" y="299"/>
                      <a:pt x="8674" y="299"/>
                    </a:cubicBezTo>
                    <a:cubicBezTo>
                      <a:pt x="8316" y="259"/>
                      <a:pt x="7938" y="199"/>
                      <a:pt x="7560" y="180"/>
                    </a:cubicBezTo>
                    <a:cubicBezTo>
                      <a:pt x="7063" y="160"/>
                      <a:pt x="6545" y="160"/>
                      <a:pt x="6048" y="160"/>
                    </a:cubicBezTo>
                    <a:cubicBezTo>
                      <a:pt x="5511" y="160"/>
                      <a:pt x="4954" y="160"/>
                      <a:pt x="4397" y="120"/>
                    </a:cubicBezTo>
                    <a:cubicBezTo>
                      <a:pt x="3740" y="100"/>
                      <a:pt x="3084" y="60"/>
                      <a:pt x="2408" y="20"/>
                    </a:cubicBezTo>
                    <a:cubicBezTo>
                      <a:pt x="2139" y="11"/>
                      <a:pt x="1871" y="11"/>
                      <a:pt x="1600" y="11"/>
                    </a:cubicBezTo>
                    <a:cubicBezTo>
                      <a:pt x="1328" y="11"/>
                      <a:pt x="1055" y="11"/>
                      <a:pt x="77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42863" dist="28575" dir="600000" algn="bl" rotWithShape="0">
                  <a:srgbClr val="000000">
                    <a:alpha val="1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4" name="Google Shape;2194;p44"/>
              <p:cNvSpPr/>
              <p:nvPr/>
            </p:nvSpPr>
            <p:spPr>
              <a:xfrm>
                <a:off x="888810" y="2280252"/>
                <a:ext cx="293545" cy="212009"/>
              </a:xfrm>
              <a:custGeom>
                <a:avLst/>
                <a:gdLst/>
                <a:ahLst/>
                <a:cxnLst/>
                <a:rect l="l" t="t" r="r" b="b"/>
                <a:pathLst>
                  <a:path w="3701" h="2673" extrusionOk="0">
                    <a:moveTo>
                      <a:pt x="3122" y="1"/>
                    </a:moveTo>
                    <a:cubicBezTo>
                      <a:pt x="2920" y="1"/>
                      <a:pt x="2703" y="33"/>
                      <a:pt x="2546" y="127"/>
                    </a:cubicBezTo>
                    <a:cubicBezTo>
                      <a:pt x="1771" y="604"/>
                      <a:pt x="1015" y="1101"/>
                      <a:pt x="299" y="1658"/>
                    </a:cubicBezTo>
                    <a:cubicBezTo>
                      <a:pt x="120" y="1778"/>
                      <a:pt x="20" y="2096"/>
                      <a:pt x="0" y="2315"/>
                    </a:cubicBezTo>
                    <a:cubicBezTo>
                      <a:pt x="0" y="2414"/>
                      <a:pt x="259" y="2554"/>
                      <a:pt x="398" y="2673"/>
                    </a:cubicBezTo>
                    <a:cubicBezTo>
                      <a:pt x="418" y="2673"/>
                      <a:pt x="458" y="2653"/>
                      <a:pt x="478" y="2613"/>
                    </a:cubicBezTo>
                    <a:cubicBezTo>
                      <a:pt x="597" y="2593"/>
                      <a:pt x="716" y="2573"/>
                      <a:pt x="816" y="2514"/>
                    </a:cubicBezTo>
                    <a:cubicBezTo>
                      <a:pt x="1094" y="2394"/>
                      <a:pt x="1373" y="2275"/>
                      <a:pt x="1612" y="2116"/>
                    </a:cubicBezTo>
                    <a:cubicBezTo>
                      <a:pt x="2248" y="1718"/>
                      <a:pt x="2865" y="1320"/>
                      <a:pt x="3462" y="902"/>
                    </a:cubicBezTo>
                    <a:cubicBezTo>
                      <a:pt x="3601" y="803"/>
                      <a:pt x="3700" y="564"/>
                      <a:pt x="3680" y="385"/>
                    </a:cubicBezTo>
                    <a:cubicBezTo>
                      <a:pt x="3660" y="226"/>
                      <a:pt x="3442" y="27"/>
                      <a:pt x="3282" y="7"/>
                    </a:cubicBezTo>
                    <a:cubicBezTo>
                      <a:pt x="3231" y="3"/>
                      <a:pt x="3177" y="1"/>
                      <a:pt x="312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42863" dist="28575" dir="600000" algn="bl" rotWithShape="0">
                  <a:srgbClr val="000000">
                    <a:alpha val="1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5" name="Google Shape;2195;p44"/>
              <p:cNvSpPr/>
              <p:nvPr/>
            </p:nvSpPr>
            <p:spPr>
              <a:xfrm>
                <a:off x="896662" y="1870598"/>
                <a:ext cx="315674" cy="158471"/>
              </a:xfrm>
              <a:custGeom>
                <a:avLst/>
                <a:gdLst/>
                <a:ahLst/>
                <a:cxnLst/>
                <a:rect l="l" t="t" r="r" b="b"/>
                <a:pathLst>
                  <a:path w="3980" h="1998" extrusionOk="0">
                    <a:moveTo>
                      <a:pt x="697" y="0"/>
                    </a:moveTo>
                    <a:cubicBezTo>
                      <a:pt x="578" y="20"/>
                      <a:pt x="379" y="0"/>
                      <a:pt x="299" y="60"/>
                    </a:cubicBezTo>
                    <a:cubicBezTo>
                      <a:pt x="180" y="199"/>
                      <a:pt x="1" y="418"/>
                      <a:pt x="21" y="557"/>
                    </a:cubicBezTo>
                    <a:cubicBezTo>
                      <a:pt x="120" y="875"/>
                      <a:pt x="379" y="1054"/>
                      <a:pt x="717" y="1154"/>
                    </a:cubicBezTo>
                    <a:cubicBezTo>
                      <a:pt x="1194" y="1273"/>
                      <a:pt x="1652" y="1413"/>
                      <a:pt x="2089" y="1572"/>
                    </a:cubicBezTo>
                    <a:cubicBezTo>
                      <a:pt x="2567" y="1711"/>
                      <a:pt x="3024" y="1870"/>
                      <a:pt x="3502" y="1989"/>
                    </a:cubicBezTo>
                    <a:cubicBezTo>
                      <a:pt x="3528" y="1995"/>
                      <a:pt x="3554" y="1997"/>
                      <a:pt x="3579" y="1997"/>
                    </a:cubicBezTo>
                    <a:cubicBezTo>
                      <a:pt x="3746" y="1997"/>
                      <a:pt x="3888" y="1889"/>
                      <a:pt x="3939" y="1751"/>
                    </a:cubicBezTo>
                    <a:cubicBezTo>
                      <a:pt x="3979" y="1611"/>
                      <a:pt x="3900" y="1393"/>
                      <a:pt x="3800" y="1313"/>
                    </a:cubicBezTo>
                    <a:cubicBezTo>
                      <a:pt x="3542" y="1094"/>
                      <a:pt x="3243" y="895"/>
                      <a:pt x="2905" y="756"/>
                    </a:cubicBezTo>
                    <a:cubicBezTo>
                      <a:pt x="2388" y="517"/>
                      <a:pt x="1851" y="318"/>
                      <a:pt x="1294" y="119"/>
                    </a:cubicBezTo>
                    <a:cubicBezTo>
                      <a:pt x="1095" y="80"/>
                      <a:pt x="896" y="40"/>
                      <a:pt x="69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42863" dist="28575" dir="600000" algn="bl" rotWithShape="0">
                  <a:srgbClr val="000000">
                    <a:alpha val="1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196" name="Google Shape;2196;p44"/>
            <p:cNvGrpSpPr/>
            <p:nvPr/>
          </p:nvGrpSpPr>
          <p:grpSpPr>
            <a:xfrm rot="1472827" flipH="1">
              <a:off x="8536883" y="778560"/>
              <a:ext cx="283907" cy="240021"/>
              <a:chOff x="559024" y="1870598"/>
              <a:chExt cx="735329" cy="621663"/>
            </a:xfrm>
          </p:grpSpPr>
          <p:sp>
            <p:nvSpPr>
              <p:cNvPr id="2197" name="Google Shape;2197;p44"/>
              <p:cNvSpPr/>
              <p:nvPr/>
            </p:nvSpPr>
            <p:spPr>
              <a:xfrm>
                <a:off x="559024" y="2099338"/>
                <a:ext cx="735329" cy="104220"/>
              </a:xfrm>
              <a:custGeom>
                <a:avLst/>
                <a:gdLst/>
                <a:ahLst/>
                <a:cxnLst/>
                <a:rect l="l" t="t" r="r" b="b"/>
                <a:pathLst>
                  <a:path w="9271" h="1314" extrusionOk="0">
                    <a:moveTo>
                      <a:pt x="776" y="1"/>
                    </a:moveTo>
                    <a:cubicBezTo>
                      <a:pt x="418" y="1"/>
                      <a:pt x="140" y="120"/>
                      <a:pt x="40" y="418"/>
                    </a:cubicBezTo>
                    <a:cubicBezTo>
                      <a:pt x="1" y="558"/>
                      <a:pt x="1" y="717"/>
                      <a:pt x="80" y="796"/>
                    </a:cubicBezTo>
                    <a:cubicBezTo>
                      <a:pt x="238" y="970"/>
                      <a:pt x="433" y="1131"/>
                      <a:pt x="685" y="1131"/>
                    </a:cubicBezTo>
                    <a:cubicBezTo>
                      <a:pt x="751" y="1131"/>
                      <a:pt x="821" y="1119"/>
                      <a:pt x="896" y="1095"/>
                    </a:cubicBezTo>
                    <a:cubicBezTo>
                      <a:pt x="946" y="1075"/>
                      <a:pt x="1005" y="1070"/>
                      <a:pt x="1067" y="1070"/>
                    </a:cubicBezTo>
                    <a:cubicBezTo>
                      <a:pt x="1130" y="1070"/>
                      <a:pt x="1194" y="1075"/>
                      <a:pt x="1254" y="1075"/>
                    </a:cubicBezTo>
                    <a:cubicBezTo>
                      <a:pt x="2030" y="1095"/>
                      <a:pt x="2766" y="1154"/>
                      <a:pt x="3542" y="1174"/>
                    </a:cubicBezTo>
                    <a:cubicBezTo>
                      <a:pt x="3780" y="1184"/>
                      <a:pt x="4009" y="1184"/>
                      <a:pt x="4238" y="1184"/>
                    </a:cubicBezTo>
                    <a:cubicBezTo>
                      <a:pt x="4467" y="1184"/>
                      <a:pt x="4695" y="1184"/>
                      <a:pt x="4934" y="1194"/>
                    </a:cubicBezTo>
                    <a:cubicBezTo>
                      <a:pt x="5829" y="1254"/>
                      <a:pt x="6724" y="1274"/>
                      <a:pt x="7600" y="1313"/>
                    </a:cubicBezTo>
                    <a:cubicBezTo>
                      <a:pt x="7958" y="1294"/>
                      <a:pt x="8316" y="1274"/>
                      <a:pt x="8694" y="1214"/>
                    </a:cubicBezTo>
                    <a:cubicBezTo>
                      <a:pt x="8932" y="1174"/>
                      <a:pt x="9231" y="1095"/>
                      <a:pt x="9251" y="796"/>
                    </a:cubicBezTo>
                    <a:cubicBezTo>
                      <a:pt x="9271" y="498"/>
                      <a:pt x="9012" y="398"/>
                      <a:pt x="8773" y="319"/>
                    </a:cubicBezTo>
                    <a:cubicBezTo>
                      <a:pt x="8734" y="299"/>
                      <a:pt x="8714" y="299"/>
                      <a:pt x="8674" y="299"/>
                    </a:cubicBezTo>
                    <a:cubicBezTo>
                      <a:pt x="8316" y="259"/>
                      <a:pt x="7938" y="199"/>
                      <a:pt x="7560" y="180"/>
                    </a:cubicBezTo>
                    <a:cubicBezTo>
                      <a:pt x="7063" y="160"/>
                      <a:pt x="6545" y="160"/>
                      <a:pt x="6048" y="160"/>
                    </a:cubicBezTo>
                    <a:cubicBezTo>
                      <a:pt x="5511" y="160"/>
                      <a:pt x="4954" y="160"/>
                      <a:pt x="4397" y="120"/>
                    </a:cubicBezTo>
                    <a:cubicBezTo>
                      <a:pt x="3740" y="100"/>
                      <a:pt x="3084" y="60"/>
                      <a:pt x="2408" y="20"/>
                    </a:cubicBezTo>
                    <a:cubicBezTo>
                      <a:pt x="2139" y="11"/>
                      <a:pt x="1871" y="11"/>
                      <a:pt x="1600" y="11"/>
                    </a:cubicBezTo>
                    <a:cubicBezTo>
                      <a:pt x="1328" y="11"/>
                      <a:pt x="1055" y="11"/>
                      <a:pt x="77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42863" dist="28575" dir="600000" algn="bl" rotWithShape="0">
                  <a:srgbClr val="000000">
                    <a:alpha val="1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8" name="Google Shape;2198;p44"/>
              <p:cNvSpPr/>
              <p:nvPr/>
            </p:nvSpPr>
            <p:spPr>
              <a:xfrm>
                <a:off x="888810" y="2280252"/>
                <a:ext cx="293545" cy="212009"/>
              </a:xfrm>
              <a:custGeom>
                <a:avLst/>
                <a:gdLst/>
                <a:ahLst/>
                <a:cxnLst/>
                <a:rect l="l" t="t" r="r" b="b"/>
                <a:pathLst>
                  <a:path w="3701" h="2673" extrusionOk="0">
                    <a:moveTo>
                      <a:pt x="3122" y="1"/>
                    </a:moveTo>
                    <a:cubicBezTo>
                      <a:pt x="2920" y="1"/>
                      <a:pt x="2703" y="33"/>
                      <a:pt x="2546" y="127"/>
                    </a:cubicBezTo>
                    <a:cubicBezTo>
                      <a:pt x="1771" y="604"/>
                      <a:pt x="1015" y="1101"/>
                      <a:pt x="299" y="1658"/>
                    </a:cubicBezTo>
                    <a:cubicBezTo>
                      <a:pt x="120" y="1778"/>
                      <a:pt x="20" y="2096"/>
                      <a:pt x="0" y="2315"/>
                    </a:cubicBezTo>
                    <a:cubicBezTo>
                      <a:pt x="0" y="2414"/>
                      <a:pt x="259" y="2554"/>
                      <a:pt x="398" y="2673"/>
                    </a:cubicBezTo>
                    <a:cubicBezTo>
                      <a:pt x="418" y="2673"/>
                      <a:pt x="458" y="2653"/>
                      <a:pt x="478" y="2613"/>
                    </a:cubicBezTo>
                    <a:cubicBezTo>
                      <a:pt x="597" y="2593"/>
                      <a:pt x="716" y="2573"/>
                      <a:pt x="816" y="2514"/>
                    </a:cubicBezTo>
                    <a:cubicBezTo>
                      <a:pt x="1094" y="2394"/>
                      <a:pt x="1373" y="2275"/>
                      <a:pt x="1612" y="2116"/>
                    </a:cubicBezTo>
                    <a:cubicBezTo>
                      <a:pt x="2248" y="1718"/>
                      <a:pt x="2865" y="1320"/>
                      <a:pt x="3462" y="902"/>
                    </a:cubicBezTo>
                    <a:cubicBezTo>
                      <a:pt x="3601" y="803"/>
                      <a:pt x="3700" y="564"/>
                      <a:pt x="3680" y="385"/>
                    </a:cubicBezTo>
                    <a:cubicBezTo>
                      <a:pt x="3660" y="226"/>
                      <a:pt x="3442" y="27"/>
                      <a:pt x="3282" y="7"/>
                    </a:cubicBezTo>
                    <a:cubicBezTo>
                      <a:pt x="3231" y="3"/>
                      <a:pt x="3177" y="1"/>
                      <a:pt x="312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42863" dist="28575" dir="600000" algn="bl" rotWithShape="0">
                  <a:srgbClr val="000000">
                    <a:alpha val="1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9" name="Google Shape;2199;p44"/>
              <p:cNvSpPr/>
              <p:nvPr/>
            </p:nvSpPr>
            <p:spPr>
              <a:xfrm>
                <a:off x="896662" y="1870598"/>
                <a:ext cx="315674" cy="158471"/>
              </a:xfrm>
              <a:custGeom>
                <a:avLst/>
                <a:gdLst/>
                <a:ahLst/>
                <a:cxnLst/>
                <a:rect l="l" t="t" r="r" b="b"/>
                <a:pathLst>
                  <a:path w="3980" h="1998" extrusionOk="0">
                    <a:moveTo>
                      <a:pt x="697" y="0"/>
                    </a:moveTo>
                    <a:cubicBezTo>
                      <a:pt x="578" y="20"/>
                      <a:pt x="379" y="0"/>
                      <a:pt x="299" y="60"/>
                    </a:cubicBezTo>
                    <a:cubicBezTo>
                      <a:pt x="180" y="199"/>
                      <a:pt x="1" y="418"/>
                      <a:pt x="21" y="557"/>
                    </a:cubicBezTo>
                    <a:cubicBezTo>
                      <a:pt x="120" y="875"/>
                      <a:pt x="379" y="1054"/>
                      <a:pt x="717" y="1154"/>
                    </a:cubicBezTo>
                    <a:cubicBezTo>
                      <a:pt x="1194" y="1273"/>
                      <a:pt x="1652" y="1413"/>
                      <a:pt x="2089" y="1572"/>
                    </a:cubicBezTo>
                    <a:cubicBezTo>
                      <a:pt x="2567" y="1711"/>
                      <a:pt x="3024" y="1870"/>
                      <a:pt x="3502" y="1989"/>
                    </a:cubicBezTo>
                    <a:cubicBezTo>
                      <a:pt x="3528" y="1995"/>
                      <a:pt x="3554" y="1997"/>
                      <a:pt x="3579" y="1997"/>
                    </a:cubicBezTo>
                    <a:cubicBezTo>
                      <a:pt x="3746" y="1997"/>
                      <a:pt x="3888" y="1889"/>
                      <a:pt x="3939" y="1751"/>
                    </a:cubicBezTo>
                    <a:cubicBezTo>
                      <a:pt x="3979" y="1611"/>
                      <a:pt x="3900" y="1393"/>
                      <a:pt x="3800" y="1313"/>
                    </a:cubicBezTo>
                    <a:cubicBezTo>
                      <a:pt x="3542" y="1094"/>
                      <a:pt x="3243" y="895"/>
                      <a:pt x="2905" y="756"/>
                    </a:cubicBezTo>
                    <a:cubicBezTo>
                      <a:pt x="2388" y="517"/>
                      <a:pt x="1851" y="318"/>
                      <a:pt x="1294" y="119"/>
                    </a:cubicBezTo>
                    <a:cubicBezTo>
                      <a:pt x="1095" y="80"/>
                      <a:pt x="896" y="40"/>
                      <a:pt x="69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42863" dist="28575" dir="600000" algn="bl" rotWithShape="0">
                  <a:srgbClr val="000000">
                    <a:alpha val="1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200" name="Google Shape;2200;p44"/>
          <p:cNvGrpSpPr/>
          <p:nvPr/>
        </p:nvGrpSpPr>
        <p:grpSpPr>
          <a:xfrm rot="2423027">
            <a:off x="158003" y="3335855"/>
            <a:ext cx="666330" cy="1394453"/>
            <a:chOff x="6225850" y="3896975"/>
            <a:chExt cx="605750" cy="1267675"/>
          </a:xfrm>
        </p:grpSpPr>
        <p:sp>
          <p:nvSpPr>
            <p:cNvPr id="2201" name="Google Shape;2201;p44"/>
            <p:cNvSpPr/>
            <p:nvPr/>
          </p:nvSpPr>
          <p:spPr>
            <a:xfrm>
              <a:off x="6225850" y="3896975"/>
              <a:ext cx="605750" cy="1267675"/>
            </a:xfrm>
            <a:custGeom>
              <a:avLst/>
              <a:gdLst/>
              <a:ahLst/>
              <a:cxnLst/>
              <a:rect l="l" t="t" r="r" b="b"/>
              <a:pathLst>
                <a:path w="24230" h="50707" extrusionOk="0">
                  <a:moveTo>
                    <a:pt x="13249" y="0"/>
                  </a:moveTo>
                  <a:cubicBezTo>
                    <a:pt x="12851" y="0"/>
                    <a:pt x="12235" y="160"/>
                    <a:pt x="11638" y="816"/>
                  </a:cubicBezTo>
                  <a:lnTo>
                    <a:pt x="10663" y="1950"/>
                  </a:lnTo>
                  <a:cubicBezTo>
                    <a:pt x="10623" y="2029"/>
                    <a:pt x="10564" y="2069"/>
                    <a:pt x="10524" y="2129"/>
                  </a:cubicBezTo>
                  <a:lnTo>
                    <a:pt x="10444" y="1970"/>
                  </a:lnTo>
                  <a:cubicBezTo>
                    <a:pt x="9967" y="1194"/>
                    <a:pt x="9231" y="717"/>
                    <a:pt x="8415" y="717"/>
                  </a:cubicBezTo>
                  <a:cubicBezTo>
                    <a:pt x="7739" y="717"/>
                    <a:pt x="7082" y="1035"/>
                    <a:pt x="6585" y="1592"/>
                  </a:cubicBezTo>
                  <a:cubicBezTo>
                    <a:pt x="6446" y="1771"/>
                    <a:pt x="6267" y="1970"/>
                    <a:pt x="6128" y="2149"/>
                  </a:cubicBezTo>
                  <a:cubicBezTo>
                    <a:pt x="5770" y="2547"/>
                    <a:pt x="5471" y="2925"/>
                    <a:pt x="5133" y="3263"/>
                  </a:cubicBezTo>
                  <a:cubicBezTo>
                    <a:pt x="5073" y="3323"/>
                    <a:pt x="4994" y="3382"/>
                    <a:pt x="4934" y="3442"/>
                  </a:cubicBezTo>
                  <a:cubicBezTo>
                    <a:pt x="4556" y="3084"/>
                    <a:pt x="4178" y="2766"/>
                    <a:pt x="3860" y="2427"/>
                  </a:cubicBezTo>
                  <a:cubicBezTo>
                    <a:pt x="3422" y="1950"/>
                    <a:pt x="2845" y="1671"/>
                    <a:pt x="2268" y="1671"/>
                  </a:cubicBezTo>
                  <a:cubicBezTo>
                    <a:pt x="1632" y="1671"/>
                    <a:pt x="1035" y="1990"/>
                    <a:pt x="637" y="2567"/>
                  </a:cubicBezTo>
                  <a:cubicBezTo>
                    <a:pt x="299" y="3024"/>
                    <a:pt x="140" y="3541"/>
                    <a:pt x="100" y="4039"/>
                  </a:cubicBezTo>
                  <a:cubicBezTo>
                    <a:pt x="40" y="6426"/>
                    <a:pt x="1" y="8554"/>
                    <a:pt x="637" y="10782"/>
                  </a:cubicBezTo>
                  <a:cubicBezTo>
                    <a:pt x="737" y="11120"/>
                    <a:pt x="836" y="11498"/>
                    <a:pt x="896" y="11876"/>
                  </a:cubicBezTo>
                  <a:cubicBezTo>
                    <a:pt x="1055" y="12573"/>
                    <a:pt x="1194" y="13269"/>
                    <a:pt x="1473" y="13965"/>
                  </a:cubicBezTo>
                  <a:cubicBezTo>
                    <a:pt x="2089" y="15497"/>
                    <a:pt x="3044" y="16949"/>
                    <a:pt x="4576" y="18600"/>
                  </a:cubicBezTo>
                  <a:cubicBezTo>
                    <a:pt x="4735" y="19197"/>
                    <a:pt x="5073" y="19674"/>
                    <a:pt x="5630" y="20032"/>
                  </a:cubicBezTo>
                  <a:cubicBezTo>
                    <a:pt x="5770" y="20092"/>
                    <a:pt x="5929" y="20231"/>
                    <a:pt x="6068" y="20351"/>
                  </a:cubicBezTo>
                  <a:cubicBezTo>
                    <a:pt x="6267" y="20530"/>
                    <a:pt x="6525" y="20689"/>
                    <a:pt x="6804" y="20868"/>
                  </a:cubicBezTo>
                  <a:cubicBezTo>
                    <a:pt x="7043" y="20987"/>
                    <a:pt x="7262" y="21146"/>
                    <a:pt x="7520" y="21286"/>
                  </a:cubicBezTo>
                  <a:cubicBezTo>
                    <a:pt x="8395" y="21823"/>
                    <a:pt x="9291" y="22360"/>
                    <a:pt x="10245" y="22758"/>
                  </a:cubicBezTo>
                  <a:cubicBezTo>
                    <a:pt x="10305" y="22778"/>
                    <a:pt x="10325" y="22778"/>
                    <a:pt x="10345" y="22817"/>
                  </a:cubicBezTo>
                  <a:lnTo>
                    <a:pt x="10345" y="22977"/>
                  </a:lnTo>
                  <a:cubicBezTo>
                    <a:pt x="10325" y="24409"/>
                    <a:pt x="10325" y="25602"/>
                    <a:pt x="10345" y="26716"/>
                  </a:cubicBezTo>
                  <a:cubicBezTo>
                    <a:pt x="10345" y="27194"/>
                    <a:pt x="10385" y="27651"/>
                    <a:pt x="10385" y="28129"/>
                  </a:cubicBezTo>
                  <a:cubicBezTo>
                    <a:pt x="10245" y="27890"/>
                    <a:pt x="10126" y="27651"/>
                    <a:pt x="10007" y="27413"/>
                  </a:cubicBezTo>
                  <a:lnTo>
                    <a:pt x="9907" y="27234"/>
                  </a:lnTo>
                  <a:cubicBezTo>
                    <a:pt x="9609" y="26696"/>
                    <a:pt x="8893" y="26338"/>
                    <a:pt x="8356" y="26338"/>
                  </a:cubicBezTo>
                  <a:cubicBezTo>
                    <a:pt x="8236" y="26338"/>
                    <a:pt x="8077" y="26358"/>
                    <a:pt x="7958" y="26418"/>
                  </a:cubicBezTo>
                  <a:cubicBezTo>
                    <a:pt x="7361" y="26617"/>
                    <a:pt x="6943" y="27234"/>
                    <a:pt x="6764" y="27751"/>
                  </a:cubicBezTo>
                  <a:cubicBezTo>
                    <a:pt x="6446" y="28785"/>
                    <a:pt x="6545" y="29919"/>
                    <a:pt x="7063" y="31192"/>
                  </a:cubicBezTo>
                  <a:cubicBezTo>
                    <a:pt x="7719" y="32764"/>
                    <a:pt x="8455" y="34395"/>
                    <a:pt x="9231" y="36066"/>
                  </a:cubicBezTo>
                  <a:cubicBezTo>
                    <a:pt x="10027" y="37737"/>
                    <a:pt x="10206" y="39527"/>
                    <a:pt x="10226" y="41715"/>
                  </a:cubicBezTo>
                  <a:cubicBezTo>
                    <a:pt x="10245" y="42611"/>
                    <a:pt x="10226" y="43526"/>
                    <a:pt x="10226" y="44401"/>
                  </a:cubicBezTo>
                  <a:lnTo>
                    <a:pt x="10226" y="45833"/>
                  </a:lnTo>
                  <a:lnTo>
                    <a:pt x="10226" y="48519"/>
                  </a:lnTo>
                  <a:lnTo>
                    <a:pt x="10226" y="49633"/>
                  </a:lnTo>
                  <a:cubicBezTo>
                    <a:pt x="10226" y="50190"/>
                    <a:pt x="10683" y="50627"/>
                    <a:pt x="11220" y="50627"/>
                  </a:cubicBezTo>
                  <a:lnTo>
                    <a:pt x="11220" y="50707"/>
                  </a:lnTo>
                  <a:lnTo>
                    <a:pt x="12553" y="50707"/>
                  </a:lnTo>
                  <a:cubicBezTo>
                    <a:pt x="13090" y="50707"/>
                    <a:pt x="13508" y="50309"/>
                    <a:pt x="13548" y="49792"/>
                  </a:cubicBezTo>
                  <a:cubicBezTo>
                    <a:pt x="13548" y="49494"/>
                    <a:pt x="13587" y="49215"/>
                    <a:pt x="13607" y="48917"/>
                  </a:cubicBezTo>
                  <a:lnTo>
                    <a:pt x="13747" y="47047"/>
                  </a:lnTo>
                  <a:cubicBezTo>
                    <a:pt x="14045" y="43824"/>
                    <a:pt x="14980" y="40661"/>
                    <a:pt x="15974" y="37458"/>
                  </a:cubicBezTo>
                  <a:cubicBezTo>
                    <a:pt x="16412" y="36006"/>
                    <a:pt x="16830" y="34514"/>
                    <a:pt x="17268" y="33082"/>
                  </a:cubicBezTo>
                  <a:lnTo>
                    <a:pt x="17287" y="32983"/>
                  </a:lnTo>
                  <a:cubicBezTo>
                    <a:pt x="17526" y="32127"/>
                    <a:pt x="17188" y="30914"/>
                    <a:pt x="16333" y="30576"/>
                  </a:cubicBezTo>
                  <a:cubicBezTo>
                    <a:pt x="16094" y="30476"/>
                    <a:pt x="15835" y="30416"/>
                    <a:pt x="15597" y="30416"/>
                  </a:cubicBezTo>
                  <a:cubicBezTo>
                    <a:pt x="14940" y="30416"/>
                    <a:pt x="14383" y="30755"/>
                    <a:pt x="14025" y="31391"/>
                  </a:cubicBezTo>
                  <a:cubicBezTo>
                    <a:pt x="13906" y="31610"/>
                    <a:pt x="13747" y="31809"/>
                    <a:pt x="13627" y="32028"/>
                  </a:cubicBezTo>
                  <a:cubicBezTo>
                    <a:pt x="13607" y="32068"/>
                    <a:pt x="13587" y="32107"/>
                    <a:pt x="13548" y="32167"/>
                  </a:cubicBezTo>
                  <a:cubicBezTo>
                    <a:pt x="14085" y="31093"/>
                    <a:pt x="14801" y="30138"/>
                    <a:pt x="15537" y="29143"/>
                  </a:cubicBezTo>
                  <a:cubicBezTo>
                    <a:pt x="16014" y="28507"/>
                    <a:pt x="16512" y="27850"/>
                    <a:pt x="16969" y="27154"/>
                  </a:cubicBezTo>
                  <a:cubicBezTo>
                    <a:pt x="17466" y="26378"/>
                    <a:pt x="17844" y="25602"/>
                    <a:pt x="18103" y="24787"/>
                  </a:cubicBezTo>
                  <a:cubicBezTo>
                    <a:pt x="18342" y="24071"/>
                    <a:pt x="17984" y="23156"/>
                    <a:pt x="17546" y="22718"/>
                  </a:cubicBezTo>
                  <a:cubicBezTo>
                    <a:pt x="17248" y="22420"/>
                    <a:pt x="16850" y="22260"/>
                    <a:pt x="16392" y="22260"/>
                  </a:cubicBezTo>
                  <a:cubicBezTo>
                    <a:pt x="15994" y="22260"/>
                    <a:pt x="15577" y="22380"/>
                    <a:pt x="15199" y="22638"/>
                  </a:cubicBezTo>
                  <a:cubicBezTo>
                    <a:pt x="14383" y="23156"/>
                    <a:pt x="13786" y="23832"/>
                    <a:pt x="13269" y="24528"/>
                  </a:cubicBezTo>
                  <a:cubicBezTo>
                    <a:pt x="13269" y="24051"/>
                    <a:pt x="13269" y="23573"/>
                    <a:pt x="13229" y="23116"/>
                  </a:cubicBezTo>
                  <a:cubicBezTo>
                    <a:pt x="13906" y="22917"/>
                    <a:pt x="14582" y="22718"/>
                    <a:pt x="15258" y="22479"/>
                  </a:cubicBezTo>
                  <a:cubicBezTo>
                    <a:pt x="15557" y="22380"/>
                    <a:pt x="15815" y="22260"/>
                    <a:pt x="16094" y="22161"/>
                  </a:cubicBezTo>
                  <a:cubicBezTo>
                    <a:pt x="16193" y="22141"/>
                    <a:pt x="16313" y="22081"/>
                    <a:pt x="16412" y="22042"/>
                  </a:cubicBezTo>
                  <a:lnTo>
                    <a:pt x="16571" y="21962"/>
                  </a:lnTo>
                  <a:cubicBezTo>
                    <a:pt x="16750" y="21843"/>
                    <a:pt x="16909" y="21743"/>
                    <a:pt x="17088" y="21644"/>
                  </a:cubicBezTo>
                  <a:cubicBezTo>
                    <a:pt x="17546" y="21365"/>
                    <a:pt x="18004" y="21087"/>
                    <a:pt x="18481" y="20788"/>
                  </a:cubicBezTo>
                  <a:cubicBezTo>
                    <a:pt x="18799" y="20570"/>
                    <a:pt x="19098" y="20251"/>
                    <a:pt x="19297" y="19893"/>
                  </a:cubicBezTo>
                  <a:cubicBezTo>
                    <a:pt x="19635" y="19356"/>
                    <a:pt x="19575" y="18879"/>
                    <a:pt x="19476" y="18580"/>
                  </a:cubicBezTo>
                  <a:cubicBezTo>
                    <a:pt x="19635" y="18401"/>
                    <a:pt x="19794" y="18202"/>
                    <a:pt x="19953" y="18043"/>
                  </a:cubicBezTo>
                  <a:lnTo>
                    <a:pt x="20092" y="17884"/>
                  </a:lnTo>
                  <a:cubicBezTo>
                    <a:pt x="21067" y="16770"/>
                    <a:pt x="22062" y="15596"/>
                    <a:pt x="22460" y="13965"/>
                  </a:cubicBezTo>
                  <a:cubicBezTo>
                    <a:pt x="22559" y="13468"/>
                    <a:pt x="22718" y="12990"/>
                    <a:pt x="22877" y="12493"/>
                  </a:cubicBezTo>
                  <a:cubicBezTo>
                    <a:pt x="22957" y="12234"/>
                    <a:pt x="23036" y="12016"/>
                    <a:pt x="23116" y="11777"/>
                  </a:cubicBezTo>
                  <a:cubicBezTo>
                    <a:pt x="23156" y="11578"/>
                    <a:pt x="23235" y="11379"/>
                    <a:pt x="23315" y="11140"/>
                  </a:cubicBezTo>
                  <a:cubicBezTo>
                    <a:pt x="23514" y="10623"/>
                    <a:pt x="23673" y="10086"/>
                    <a:pt x="23753" y="9449"/>
                  </a:cubicBezTo>
                  <a:cubicBezTo>
                    <a:pt x="23932" y="7560"/>
                    <a:pt x="24071" y="5550"/>
                    <a:pt x="24210" y="3124"/>
                  </a:cubicBezTo>
                  <a:cubicBezTo>
                    <a:pt x="24230" y="2527"/>
                    <a:pt x="24031" y="1970"/>
                    <a:pt x="23653" y="1572"/>
                  </a:cubicBezTo>
                  <a:cubicBezTo>
                    <a:pt x="23315" y="1194"/>
                    <a:pt x="22837" y="995"/>
                    <a:pt x="22320" y="995"/>
                  </a:cubicBezTo>
                  <a:cubicBezTo>
                    <a:pt x="21922" y="995"/>
                    <a:pt x="21485" y="1134"/>
                    <a:pt x="21127" y="1353"/>
                  </a:cubicBezTo>
                  <a:cubicBezTo>
                    <a:pt x="20987" y="1433"/>
                    <a:pt x="20888" y="1492"/>
                    <a:pt x="20769" y="1572"/>
                  </a:cubicBezTo>
                  <a:cubicBezTo>
                    <a:pt x="20271" y="299"/>
                    <a:pt x="19336" y="160"/>
                    <a:pt x="18939" y="160"/>
                  </a:cubicBezTo>
                  <a:cubicBezTo>
                    <a:pt x="18481" y="160"/>
                    <a:pt x="18043" y="299"/>
                    <a:pt x="17586" y="637"/>
                  </a:cubicBezTo>
                  <a:cubicBezTo>
                    <a:pt x="17546" y="677"/>
                    <a:pt x="17447" y="736"/>
                    <a:pt x="17347" y="776"/>
                  </a:cubicBezTo>
                  <a:cubicBezTo>
                    <a:pt x="17287" y="796"/>
                    <a:pt x="17208" y="856"/>
                    <a:pt x="17168" y="876"/>
                  </a:cubicBezTo>
                  <a:cubicBezTo>
                    <a:pt x="17088" y="935"/>
                    <a:pt x="17049" y="955"/>
                    <a:pt x="16989" y="995"/>
                  </a:cubicBezTo>
                  <a:lnTo>
                    <a:pt x="16691" y="1274"/>
                  </a:lnTo>
                  <a:lnTo>
                    <a:pt x="16611" y="1353"/>
                  </a:lnTo>
                  <a:lnTo>
                    <a:pt x="15716" y="2348"/>
                  </a:lnTo>
                  <a:cubicBezTo>
                    <a:pt x="15477" y="1831"/>
                    <a:pt x="15199" y="1293"/>
                    <a:pt x="14801" y="796"/>
                  </a:cubicBezTo>
                  <a:cubicBezTo>
                    <a:pt x="14383" y="279"/>
                    <a:pt x="13826" y="0"/>
                    <a:pt x="132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42863" dist="28575" dir="600000" algn="bl" rotWithShape="0">
                <a:schemeClr val="dk1">
                  <a:alpha val="1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2" name="Google Shape;2202;p44"/>
            <p:cNvSpPr/>
            <p:nvPr/>
          </p:nvSpPr>
          <p:spPr>
            <a:xfrm>
              <a:off x="6362125" y="4252700"/>
              <a:ext cx="330225" cy="884600"/>
            </a:xfrm>
            <a:custGeom>
              <a:avLst/>
              <a:gdLst/>
              <a:ahLst/>
              <a:cxnLst/>
              <a:rect l="l" t="t" r="r" b="b"/>
              <a:pathLst>
                <a:path w="13209" h="35384" extrusionOk="0">
                  <a:moveTo>
                    <a:pt x="4215" y="1"/>
                  </a:moveTo>
                  <a:cubicBezTo>
                    <a:pt x="4113" y="1"/>
                    <a:pt x="4007" y="21"/>
                    <a:pt x="3899" y="54"/>
                  </a:cubicBezTo>
                  <a:cubicBezTo>
                    <a:pt x="3462" y="950"/>
                    <a:pt x="3720" y="1845"/>
                    <a:pt x="3979" y="2720"/>
                  </a:cubicBezTo>
                  <a:cubicBezTo>
                    <a:pt x="4257" y="3675"/>
                    <a:pt x="4595" y="4630"/>
                    <a:pt x="4894" y="5604"/>
                  </a:cubicBezTo>
                  <a:cubicBezTo>
                    <a:pt x="4854" y="5624"/>
                    <a:pt x="4834" y="5664"/>
                    <a:pt x="4775" y="5704"/>
                  </a:cubicBezTo>
                  <a:cubicBezTo>
                    <a:pt x="4456" y="5465"/>
                    <a:pt x="4098" y="5227"/>
                    <a:pt x="3780" y="4968"/>
                  </a:cubicBezTo>
                  <a:cubicBezTo>
                    <a:pt x="3104" y="4610"/>
                    <a:pt x="2467" y="4232"/>
                    <a:pt x="1811" y="3854"/>
                  </a:cubicBezTo>
                  <a:cubicBezTo>
                    <a:pt x="1572" y="3754"/>
                    <a:pt x="1353" y="3655"/>
                    <a:pt x="1114" y="3575"/>
                  </a:cubicBezTo>
                  <a:cubicBezTo>
                    <a:pt x="945" y="3519"/>
                    <a:pt x="776" y="3476"/>
                    <a:pt x="617" y="3476"/>
                  </a:cubicBezTo>
                  <a:cubicBezTo>
                    <a:pt x="381" y="3476"/>
                    <a:pt x="166" y="3570"/>
                    <a:pt x="0" y="3854"/>
                  </a:cubicBezTo>
                  <a:cubicBezTo>
                    <a:pt x="60" y="4331"/>
                    <a:pt x="279" y="4670"/>
                    <a:pt x="677" y="4928"/>
                  </a:cubicBezTo>
                  <a:cubicBezTo>
                    <a:pt x="1074" y="5207"/>
                    <a:pt x="1413" y="5525"/>
                    <a:pt x="1811" y="5764"/>
                  </a:cubicBezTo>
                  <a:cubicBezTo>
                    <a:pt x="2885" y="6400"/>
                    <a:pt x="3959" y="7116"/>
                    <a:pt x="5133" y="7574"/>
                  </a:cubicBezTo>
                  <a:cubicBezTo>
                    <a:pt x="5789" y="7852"/>
                    <a:pt x="5869" y="8210"/>
                    <a:pt x="5869" y="8748"/>
                  </a:cubicBezTo>
                  <a:cubicBezTo>
                    <a:pt x="5849" y="10001"/>
                    <a:pt x="5849" y="11214"/>
                    <a:pt x="5869" y="12467"/>
                  </a:cubicBezTo>
                  <a:cubicBezTo>
                    <a:pt x="5889" y="14874"/>
                    <a:pt x="5948" y="17262"/>
                    <a:pt x="5988" y="19649"/>
                  </a:cubicBezTo>
                  <a:cubicBezTo>
                    <a:pt x="5988" y="19967"/>
                    <a:pt x="5968" y="20285"/>
                    <a:pt x="5948" y="20663"/>
                  </a:cubicBezTo>
                  <a:cubicBezTo>
                    <a:pt x="5849" y="20584"/>
                    <a:pt x="5789" y="20564"/>
                    <a:pt x="5789" y="20544"/>
                  </a:cubicBezTo>
                  <a:cubicBezTo>
                    <a:pt x="5471" y="19092"/>
                    <a:pt x="5232" y="17640"/>
                    <a:pt x="4794" y="16207"/>
                  </a:cubicBezTo>
                  <a:cubicBezTo>
                    <a:pt x="4516" y="15272"/>
                    <a:pt x="4019" y="14377"/>
                    <a:pt x="3561" y="13482"/>
                  </a:cubicBezTo>
                  <a:cubicBezTo>
                    <a:pt x="3473" y="13306"/>
                    <a:pt x="3104" y="13114"/>
                    <a:pt x="2882" y="13114"/>
                  </a:cubicBezTo>
                  <a:cubicBezTo>
                    <a:pt x="2854" y="13114"/>
                    <a:pt x="2828" y="13117"/>
                    <a:pt x="2805" y="13124"/>
                  </a:cubicBezTo>
                  <a:cubicBezTo>
                    <a:pt x="2566" y="13203"/>
                    <a:pt x="2308" y="13542"/>
                    <a:pt x="2248" y="13820"/>
                  </a:cubicBezTo>
                  <a:cubicBezTo>
                    <a:pt x="1950" y="14775"/>
                    <a:pt x="2149" y="15710"/>
                    <a:pt x="2507" y="16585"/>
                  </a:cubicBezTo>
                  <a:cubicBezTo>
                    <a:pt x="3183" y="18197"/>
                    <a:pt x="3899" y="19828"/>
                    <a:pt x="4655" y="21419"/>
                  </a:cubicBezTo>
                  <a:cubicBezTo>
                    <a:pt x="5570" y="23329"/>
                    <a:pt x="5729" y="25398"/>
                    <a:pt x="5749" y="27447"/>
                  </a:cubicBezTo>
                  <a:cubicBezTo>
                    <a:pt x="5769" y="28819"/>
                    <a:pt x="5749" y="30212"/>
                    <a:pt x="5749" y="31584"/>
                  </a:cubicBezTo>
                  <a:lnTo>
                    <a:pt x="5749" y="35384"/>
                  </a:lnTo>
                  <a:lnTo>
                    <a:pt x="7062" y="35384"/>
                  </a:lnTo>
                  <a:cubicBezTo>
                    <a:pt x="7102" y="34469"/>
                    <a:pt x="7162" y="33534"/>
                    <a:pt x="7261" y="32619"/>
                  </a:cubicBezTo>
                  <a:cubicBezTo>
                    <a:pt x="7579" y="29237"/>
                    <a:pt x="8534" y="26034"/>
                    <a:pt x="9529" y="22832"/>
                  </a:cubicBezTo>
                  <a:cubicBezTo>
                    <a:pt x="9966" y="21360"/>
                    <a:pt x="10404" y="19868"/>
                    <a:pt x="10842" y="18376"/>
                  </a:cubicBezTo>
                  <a:cubicBezTo>
                    <a:pt x="10981" y="17938"/>
                    <a:pt x="10762" y="17282"/>
                    <a:pt x="10464" y="17162"/>
                  </a:cubicBezTo>
                  <a:cubicBezTo>
                    <a:pt x="10336" y="17109"/>
                    <a:pt x="10217" y="17084"/>
                    <a:pt x="10106" y="17084"/>
                  </a:cubicBezTo>
                  <a:cubicBezTo>
                    <a:pt x="9805" y="17084"/>
                    <a:pt x="9570" y="17269"/>
                    <a:pt x="9410" y="17560"/>
                  </a:cubicBezTo>
                  <a:cubicBezTo>
                    <a:pt x="8912" y="18435"/>
                    <a:pt x="8296" y="19271"/>
                    <a:pt x="7977" y="20226"/>
                  </a:cubicBezTo>
                  <a:cubicBezTo>
                    <a:pt x="7460" y="21737"/>
                    <a:pt x="7162" y="23309"/>
                    <a:pt x="6704" y="25000"/>
                  </a:cubicBezTo>
                  <a:lnTo>
                    <a:pt x="6704" y="24324"/>
                  </a:lnTo>
                  <a:lnTo>
                    <a:pt x="6943" y="18356"/>
                  </a:lnTo>
                  <a:cubicBezTo>
                    <a:pt x="6963" y="18157"/>
                    <a:pt x="6983" y="17938"/>
                    <a:pt x="7062" y="17739"/>
                  </a:cubicBezTo>
                  <a:cubicBezTo>
                    <a:pt x="7957" y="15750"/>
                    <a:pt x="9469" y="14178"/>
                    <a:pt x="10643" y="12368"/>
                  </a:cubicBezTo>
                  <a:cubicBezTo>
                    <a:pt x="11061" y="11692"/>
                    <a:pt x="11439" y="10976"/>
                    <a:pt x="11677" y="10220"/>
                  </a:cubicBezTo>
                  <a:cubicBezTo>
                    <a:pt x="11797" y="9921"/>
                    <a:pt x="11618" y="9384"/>
                    <a:pt x="11359" y="9145"/>
                  </a:cubicBezTo>
                  <a:cubicBezTo>
                    <a:pt x="11252" y="9038"/>
                    <a:pt x="11100" y="8987"/>
                    <a:pt x="10929" y="8987"/>
                  </a:cubicBezTo>
                  <a:cubicBezTo>
                    <a:pt x="10720" y="8987"/>
                    <a:pt x="10484" y="9063"/>
                    <a:pt x="10265" y="9205"/>
                  </a:cubicBezTo>
                  <a:cubicBezTo>
                    <a:pt x="9171" y="9941"/>
                    <a:pt x="8455" y="10995"/>
                    <a:pt x="7818" y="12109"/>
                  </a:cubicBezTo>
                  <a:cubicBezTo>
                    <a:pt x="7480" y="12666"/>
                    <a:pt x="7221" y="13203"/>
                    <a:pt x="6943" y="13760"/>
                  </a:cubicBezTo>
                  <a:cubicBezTo>
                    <a:pt x="6843" y="13502"/>
                    <a:pt x="6843" y="13303"/>
                    <a:pt x="6843" y="13104"/>
                  </a:cubicBezTo>
                  <a:cubicBezTo>
                    <a:pt x="6823" y="11612"/>
                    <a:pt x="6823" y="10100"/>
                    <a:pt x="6764" y="8608"/>
                  </a:cubicBezTo>
                  <a:cubicBezTo>
                    <a:pt x="6744" y="8250"/>
                    <a:pt x="6843" y="8111"/>
                    <a:pt x="7142" y="8011"/>
                  </a:cubicBezTo>
                  <a:cubicBezTo>
                    <a:pt x="7937" y="7753"/>
                    <a:pt x="8713" y="7534"/>
                    <a:pt x="9469" y="7295"/>
                  </a:cubicBezTo>
                  <a:cubicBezTo>
                    <a:pt x="9847" y="7156"/>
                    <a:pt x="10225" y="7017"/>
                    <a:pt x="10603" y="6858"/>
                  </a:cubicBezTo>
                  <a:cubicBezTo>
                    <a:pt x="11220" y="6460"/>
                    <a:pt x="11856" y="6122"/>
                    <a:pt x="12513" y="5585"/>
                  </a:cubicBezTo>
                  <a:cubicBezTo>
                    <a:pt x="12712" y="5465"/>
                    <a:pt x="12891" y="5246"/>
                    <a:pt x="13010" y="5047"/>
                  </a:cubicBezTo>
                  <a:cubicBezTo>
                    <a:pt x="13209" y="4689"/>
                    <a:pt x="13149" y="4371"/>
                    <a:pt x="12732" y="4192"/>
                  </a:cubicBezTo>
                  <a:cubicBezTo>
                    <a:pt x="12135" y="4431"/>
                    <a:pt x="11538" y="4630"/>
                    <a:pt x="10941" y="4829"/>
                  </a:cubicBezTo>
                  <a:cubicBezTo>
                    <a:pt x="10742" y="4908"/>
                    <a:pt x="10563" y="4948"/>
                    <a:pt x="10364" y="5008"/>
                  </a:cubicBezTo>
                  <a:cubicBezTo>
                    <a:pt x="9648" y="5346"/>
                    <a:pt x="8952" y="5664"/>
                    <a:pt x="8236" y="6022"/>
                  </a:cubicBezTo>
                  <a:lnTo>
                    <a:pt x="8122" y="6065"/>
                  </a:lnTo>
                  <a:lnTo>
                    <a:pt x="8122" y="6065"/>
                  </a:lnTo>
                  <a:cubicBezTo>
                    <a:pt x="8135" y="6044"/>
                    <a:pt x="8146" y="6023"/>
                    <a:pt x="8156" y="6002"/>
                  </a:cubicBezTo>
                  <a:cubicBezTo>
                    <a:pt x="8236" y="5863"/>
                    <a:pt x="8315" y="5724"/>
                    <a:pt x="8375" y="5585"/>
                  </a:cubicBezTo>
                  <a:cubicBezTo>
                    <a:pt x="8673" y="4789"/>
                    <a:pt x="9032" y="4033"/>
                    <a:pt x="9330" y="3237"/>
                  </a:cubicBezTo>
                  <a:cubicBezTo>
                    <a:pt x="9549" y="2680"/>
                    <a:pt x="9768" y="2103"/>
                    <a:pt x="9907" y="1546"/>
                  </a:cubicBezTo>
                  <a:cubicBezTo>
                    <a:pt x="9986" y="1168"/>
                    <a:pt x="9927" y="771"/>
                    <a:pt x="9927" y="373"/>
                  </a:cubicBezTo>
                  <a:cubicBezTo>
                    <a:pt x="9668" y="293"/>
                    <a:pt x="9429" y="253"/>
                    <a:pt x="9171" y="174"/>
                  </a:cubicBezTo>
                  <a:cubicBezTo>
                    <a:pt x="8077" y="1168"/>
                    <a:pt x="7619" y="2521"/>
                    <a:pt x="7062" y="3814"/>
                  </a:cubicBezTo>
                  <a:cubicBezTo>
                    <a:pt x="6823" y="4411"/>
                    <a:pt x="6565" y="5008"/>
                    <a:pt x="6286" y="5664"/>
                  </a:cubicBezTo>
                  <a:cubicBezTo>
                    <a:pt x="5749" y="3814"/>
                    <a:pt x="5252" y="2044"/>
                    <a:pt x="4755" y="273"/>
                  </a:cubicBezTo>
                  <a:cubicBezTo>
                    <a:pt x="4597" y="76"/>
                    <a:pt x="4413" y="1"/>
                    <a:pt x="421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3" name="Google Shape;2203;p44"/>
            <p:cNvSpPr/>
            <p:nvPr/>
          </p:nvSpPr>
          <p:spPr>
            <a:xfrm>
              <a:off x="6478000" y="3922175"/>
              <a:ext cx="328950" cy="474625"/>
            </a:xfrm>
            <a:custGeom>
              <a:avLst/>
              <a:gdLst/>
              <a:ahLst/>
              <a:cxnLst/>
              <a:rect l="l" t="t" r="r" b="b"/>
              <a:pathLst>
                <a:path w="13158" h="18985" extrusionOk="0">
                  <a:moveTo>
                    <a:pt x="3149" y="1"/>
                  </a:moveTo>
                  <a:cubicBezTo>
                    <a:pt x="2857" y="1"/>
                    <a:pt x="2559" y="172"/>
                    <a:pt x="2288" y="484"/>
                  </a:cubicBezTo>
                  <a:cubicBezTo>
                    <a:pt x="1810" y="1002"/>
                    <a:pt x="1353" y="1539"/>
                    <a:pt x="895" y="2076"/>
                  </a:cubicBezTo>
                  <a:cubicBezTo>
                    <a:pt x="716" y="2295"/>
                    <a:pt x="517" y="2494"/>
                    <a:pt x="338" y="2732"/>
                  </a:cubicBezTo>
                  <a:cubicBezTo>
                    <a:pt x="239" y="4741"/>
                    <a:pt x="100" y="6731"/>
                    <a:pt x="40" y="8740"/>
                  </a:cubicBezTo>
                  <a:cubicBezTo>
                    <a:pt x="0" y="9953"/>
                    <a:pt x="60" y="11187"/>
                    <a:pt x="100" y="12400"/>
                  </a:cubicBezTo>
                  <a:cubicBezTo>
                    <a:pt x="120" y="12798"/>
                    <a:pt x="100" y="13196"/>
                    <a:pt x="100" y="13594"/>
                  </a:cubicBezTo>
                  <a:cubicBezTo>
                    <a:pt x="597" y="15364"/>
                    <a:pt x="1114" y="17115"/>
                    <a:pt x="1631" y="18985"/>
                  </a:cubicBezTo>
                  <a:cubicBezTo>
                    <a:pt x="1910" y="18308"/>
                    <a:pt x="2149" y="17711"/>
                    <a:pt x="2407" y="17115"/>
                  </a:cubicBezTo>
                  <a:cubicBezTo>
                    <a:pt x="2944" y="15822"/>
                    <a:pt x="3442" y="14489"/>
                    <a:pt x="4516" y="13494"/>
                  </a:cubicBezTo>
                  <a:cubicBezTo>
                    <a:pt x="4635" y="11624"/>
                    <a:pt x="4834" y="9754"/>
                    <a:pt x="4894" y="7904"/>
                  </a:cubicBezTo>
                  <a:cubicBezTo>
                    <a:pt x="4934" y="6552"/>
                    <a:pt x="4794" y="5179"/>
                    <a:pt x="4775" y="3846"/>
                  </a:cubicBezTo>
                  <a:cubicBezTo>
                    <a:pt x="4775" y="3627"/>
                    <a:pt x="4934" y="3249"/>
                    <a:pt x="5093" y="3230"/>
                  </a:cubicBezTo>
                  <a:cubicBezTo>
                    <a:pt x="5132" y="3220"/>
                    <a:pt x="5169" y="3216"/>
                    <a:pt x="5204" y="3216"/>
                  </a:cubicBezTo>
                  <a:cubicBezTo>
                    <a:pt x="5466" y="3216"/>
                    <a:pt x="5590" y="3468"/>
                    <a:pt x="5590" y="3767"/>
                  </a:cubicBezTo>
                  <a:cubicBezTo>
                    <a:pt x="5630" y="5875"/>
                    <a:pt x="5709" y="8024"/>
                    <a:pt x="5690" y="10132"/>
                  </a:cubicBezTo>
                  <a:cubicBezTo>
                    <a:pt x="5690" y="11226"/>
                    <a:pt x="5511" y="12301"/>
                    <a:pt x="5391" y="13395"/>
                  </a:cubicBezTo>
                  <a:cubicBezTo>
                    <a:pt x="5391" y="13494"/>
                    <a:pt x="5331" y="13594"/>
                    <a:pt x="5292" y="13693"/>
                  </a:cubicBezTo>
                  <a:cubicBezTo>
                    <a:pt x="5292" y="14071"/>
                    <a:pt x="5331" y="14489"/>
                    <a:pt x="5272" y="14867"/>
                  </a:cubicBezTo>
                  <a:cubicBezTo>
                    <a:pt x="5133" y="15444"/>
                    <a:pt x="4914" y="16001"/>
                    <a:pt x="4695" y="16558"/>
                  </a:cubicBezTo>
                  <a:cubicBezTo>
                    <a:pt x="4397" y="17353"/>
                    <a:pt x="4078" y="18129"/>
                    <a:pt x="3740" y="18925"/>
                  </a:cubicBezTo>
                  <a:cubicBezTo>
                    <a:pt x="4297" y="18348"/>
                    <a:pt x="4934" y="17871"/>
                    <a:pt x="5331" y="17234"/>
                  </a:cubicBezTo>
                  <a:cubicBezTo>
                    <a:pt x="6187" y="15861"/>
                    <a:pt x="7002" y="14489"/>
                    <a:pt x="7619" y="13017"/>
                  </a:cubicBezTo>
                  <a:cubicBezTo>
                    <a:pt x="8256" y="11525"/>
                    <a:pt x="8693" y="9933"/>
                    <a:pt x="9111" y="8382"/>
                  </a:cubicBezTo>
                  <a:cubicBezTo>
                    <a:pt x="9410" y="7248"/>
                    <a:pt x="9608" y="6114"/>
                    <a:pt x="9807" y="4960"/>
                  </a:cubicBezTo>
                  <a:cubicBezTo>
                    <a:pt x="9907" y="4324"/>
                    <a:pt x="9907" y="3647"/>
                    <a:pt x="10006" y="2971"/>
                  </a:cubicBezTo>
                  <a:cubicBezTo>
                    <a:pt x="10026" y="2772"/>
                    <a:pt x="10245" y="2613"/>
                    <a:pt x="10325" y="2434"/>
                  </a:cubicBezTo>
                  <a:cubicBezTo>
                    <a:pt x="10484" y="2593"/>
                    <a:pt x="10782" y="2832"/>
                    <a:pt x="10762" y="2991"/>
                  </a:cubicBezTo>
                  <a:cubicBezTo>
                    <a:pt x="10663" y="4224"/>
                    <a:pt x="10543" y="5438"/>
                    <a:pt x="10384" y="6631"/>
                  </a:cubicBezTo>
                  <a:cubicBezTo>
                    <a:pt x="10106" y="8680"/>
                    <a:pt x="9589" y="10630"/>
                    <a:pt x="8833" y="12519"/>
                  </a:cubicBezTo>
                  <a:cubicBezTo>
                    <a:pt x="8296" y="13912"/>
                    <a:pt x="7520" y="15245"/>
                    <a:pt x="6823" y="16558"/>
                  </a:cubicBezTo>
                  <a:cubicBezTo>
                    <a:pt x="6505" y="17174"/>
                    <a:pt x="6107" y="17771"/>
                    <a:pt x="5729" y="18368"/>
                  </a:cubicBezTo>
                  <a:cubicBezTo>
                    <a:pt x="5928" y="18308"/>
                    <a:pt x="6107" y="18268"/>
                    <a:pt x="6306" y="18189"/>
                  </a:cubicBezTo>
                  <a:cubicBezTo>
                    <a:pt x="6903" y="17990"/>
                    <a:pt x="7500" y="17771"/>
                    <a:pt x="8097" y="17572"/>
                  </a:cubicBezTo>
                  <a:cubicBezTo>
                    <a:pt x="8435" y="17154"/>
                    <a:pt x="8773" y="16757"/>
                    <a:pt x="9111" y="16359"/>
                  </a:cubicBezTo>
                  <a:cubicBezTo>
                    <a:pt x="10066" y="15265"/>
                    <a:pt x="11041" y="14190"/>
                    <a:pt x="11379" y="12699"/>
                  </a:cubicBezTo>
                  <a:cubicBezTo>
                    <a:pt x="11558" y="11943"/>
                    <a:pt x="11836" y="11207"/>
                    <a:pt x="12055" y="10451"/>
                  </a:cubicBezTo>
                  <a:cubicBezTo>
                    <a:pt x="12274" y="9735"/>
                    <a:pt x="12592" y="9038"/>
                    <a:pt x="12672" y="8322"/>
                  </a:cubicBezTo>
                  <a:cubicBezTo>
                    <a:pt x="12871" y="6233"/>
                    <a:pt x="13030" y="4125"/>
                    <a:pt x="13129" y="2036"/>
                  </a:cubicBezTo>
                  <a:cubicBezTo>
                    <a:pt x="13158" y="1357"/>
                    <a:pt x="12764" y="950"/>
                    <a:pt x="12240" y="950"/>
                  </a:cubicBezTo>
                  <a:cubicBezTo>
                    <a:pt x="12028" y="950"/>
                    <a:pt x="11794" y="1017"/>
                    <a:pt x="11558" y="1161"/>
                  </a:cubicBezTo>
                  <a:cubicBezTo>
                    <a:pt x="11100" y="1439"/>
                    <a:pt x="10683" y="1777"/>
                    <a:pt x="10205" y="2135"/>
                  </a:cubicBezTo>
                  <a:cubicBezTo>
                    <a:pt x="10066" y="1698"/>
                    <a:pt x="9947" y="1340"/>
                    <a:pt x="9787" y="942"/>
                  </a:cubicBezTo>
                  <a:cubicBezTo>
                    <a:pt x="9586" y="400"/>
                    <a:pt x="9265" y="122"/>
                    <a:pt x="8864" y="122"/>
                  </a:cubicBezTo>
                  <a:cubicBezTo>
                    <a:pt x="8632" y="122"/>
                    <a:pt x="8374" y="215"/>
                    <a:pt x="8097" y="405"/>
                  </a:cubicBezTo>
                  <a:cubicBezTo>
                    <a:pt x="7957" y="524"/>
                    <a:pt x="7778" y="624"/>
                    <a:pt x="7599" y="703"/>
                  </a:cubicBezTo>
                  <a:cubicBezTo>
                    <a:pt x="7500" y="823"/>
                    <a:pt x="7400" y="882"/>
                    <a:pt x="7281" y="1041"/>
                  </a:cubicBezTo>
                  <a:cubicBezTo>
                    <a:pt x="6684" y="1678"/>
                    <a:pt x="6087" y="2334"/>
                    <a:pt x="5411" y="3070"/>
                  </a:cubicBezTo>
                  <a:cubicBezTo>
                    <a:pt x="5272" y="2792"/>
                    <a:pt x="5172" y="2633"/>
                    <a:pt x="5073" y="2454"/>
                  </a:cubicBezTo>
                  <a:cubicBezTo>
                    <a:pt x="4675" y="1777"/>
                    <a:pt x="4377" y="1041"/>
                    <a:pt x="3899" y="445"/>
                  </a:cubicBezTo>
                  <a:cubicBezTo>
                    <a:pt x="3672" y="142"/>
                    <a:pt x="3413" y="1"/>
                    <a:pt x="314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4" name="Google Shape;2204;p44"/>
            <p:cNvSpPr/>
            <p:nvPr/>
          </p:nvSpPr>
          <p:spPr>
            <a:xfrm>
              <a:off x="6350175" y="3939175"/>
              <a:ext cx="135300" cy="457625"/>
            </a:xfrm>
            <a:custGeom>
              <a:avLst/>
              <a:gdLst/>
              <a:ahLst/>
              <a:cxnLst/>
              <a:rect l="l" t="t" r="r" b="b"/>
              <a:pathLst>
                <a:path w="5412" h="18305" extrusionOk="0">
                  <a:moveTo>
                    <a:pt x="3444" y="1"/>
                  </a:moveTo>
                  <a:cubicBezTo>
                    <a:pt x="3069" y="1"/>
                    <a:pt x="2686" y="178"/>
                    <a:pt x="2368" y="540"/>
                  </a:cubicBezTo>
                  <a:cubicBezTo>
                    <a:pt x="1871" y="1097"/>
                    <a:pt x="1393" y="1694"/>
                    <a:pt x="876" y="2251"/>
                  </a:cubicBezTo>
                  <a:cubicBezTo>
                    <a:pt x="637" y="2530"/>
                    <a:pt x="299" y="2689"/>
                    <a:pt x="1" y="2928"/>
                  </a:cubicBezTo>
                  <a:lnTo>
                    <a:pt x="1" y="3027"/>
                  </a:lnTo>
                  <a:cubicBezTo>
                    <a:pt x="95" y="2994"/>
                    <a:pt x="177" y="2978"/>
                    <a:pt x="247" y="2978"/>
                  </a:cubicBezTo>
                  <a:cubicBezTo>
                    <a:pt x="472" y="2978"/>
                    <a:pt x="573" y="3146"/>
                    <a:pt x="558" y="3465"/>
                  </a:cubicBezTo>
                  <a:cubicBezTo>
                    <a:pt x="498" y="4240"/>
                    <a:pt x="438" y="5036"/>
                    <a:pt x="458" y="5812"/>
                  </a:cubicBezTo>
                  <a:cubicBezTo>
                    <a:pt x="578" y="8597"/>
                    <a:pt x="876" y="11382"/>
                    <a:pt x="2030" y="13968"/>
                  </a:cubicBezTo>
                  <a:cubicBezTo>
                    <a:pt x="2547" y="15122"/>
                    <a:pt x="3363" y="16196"/>
                    <a:pt x="4059" y="17290"/>
                  </a:cubicBezTo>
                  <a:lnTo>
                    <a:pt x="4278" y="17588"/>
                  </a:lnTo>
                  <a:cubicBezTo>
                    <a:pt x="4616" y="17807"/>
                    <a:pt x="4954" y="18066"/>
                    <a:pt x="5272" y="18305"/>
                  </a:cubicBezTo>
                  <a:cubicBezTo>
                    <a:pt x="5332" y="18285"/>
                    <a:pt x="5352" y="18245"/>
                    <a:pt x="5412" y="18205"/>
                  </a:cubicBezTo>
                  <a:cubicBezTo>
                    <a:pt x="5113" y="17270"/>
                    <a:pt x="4755" y="16295"/>
                    <a:pt x="4477" y="15321"/>
                  </a:cubicBezTo>
                  <a:cubicBezTo>
                    <a:pt x="4238" y="14465"/>
                    <a:pt x="3940" y="13570"/>
                    <a:pt x="4417" y="12675"/>
                  </a:cubicBezTo>
                  <a:cubicBezTo>
                    <a:pt x="4417" y="10586"/>
                    <a:pt x="4377" y="8517"/>
                    <a:pt x="4357" y="6449"/>
                  </a:cubicBezTo>
                  <a:cubicBezTo>
                    <a:pt x="4377" y="5175"/>
                    <a:pt x="4477" y="3942"/>
                    <a:pt x="4576" y="2689"/>
                  </a:cubicBezTo>
                  <a:cubicBezTo>
                    <a:pt x="4616" y="2291"/>
                    <a:pt x="4576" y="1794"/>
                    <a:pt x="5133" y="1674"/>
                  </a:cubicBezTo>
                  <a:cubicBezTo>
                    <a:pt x="4954" y="1356"/>
                    <a:pt x="4775" y="1058"/>
                    <a:pt x="4616" y="739"/>
                  </a:cubicBezTo>
                  <a:cubicBezTo>
                    <a:pt x="4324" y="252"/>
                    <a:pt x="3890" y="1"/>
                    <a:pt x="34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5" name="Google Shape;2205;p44"/>
            <p:cNvSpPr/>
            <p:nvPr/>
          </p:nvSpPr>
          <p:spPr>
            <a:xfrm>
              <a:off x="6250225" y="3963250"/>
              <a:ext cx="158175" cy="388300"/>
            </a:xfrm>
            <a:custGeom>
              <a:avLst/>
              <a:gdLst/>
              <a:ahLst/>
              <a:cxnLst/>
              <a:rect l="l" t="t" r="r" b="b"/>
              <a:pathLst>
                <a:path w="6327" h="15532" extrusionOk="0">
                  <a:moveTo>
                    <a:pt x="1308" y="0"/>
                  </a:moveTo>
                  <a:cubicBezTo>
                    <a:pt x="1000" y="0"/>
                    <a:pt x="700" y="159"/>
                    <a:pt x="478" y="492"/>
                  </a:cubicBezTo>
                  <a:cubicBezTo>
                    <a:pt x="279" y="751"/>
                    <a:pt x="120" y="1109"/>
                    <a:pt x="120" y="1427"/>
                  </a:cubicBezTo>
                  <a:cubicBezTo>
                    <a:pt x="60" y="3596"/>
                    <a:pt x="0" y="5764"/>
                    <a:pt x="597" y="7873"/>
                  </a:cubicBezTo>
                  <a:cubicBezTo>
                    <a:pt x="896" y="8907"/>
                    <a:pt x="1055" y="9981"/>
                    <a:pt x="1413" y="10976"/>
                  </a:cubicBezTo>
                  <a:cubicBezTo>
                    <a:pt x="2089" y="12727"/>
                    <a:pt x="3243" y="14179"/>
                    <a:pt x="4496" y="15531"/>
                  </a:cubicBezTo>
                  <a:cubicBezTo>
                    <a:pt x="4662" y="15247"/>
                    <a:pt x="4877" y="15153"/>
                    <a:pt x="5117" y="15153"/>
                  </a:cubicBezTo>
                  <a:cubicBezTo>
                    <a:pt x="5279" y="15153"/>
                    <a:pt x="5453" y="15197"/>
                    <a:pt x="5630" y="15253"/>
                  </a:cubicBezTo>
                  <a:cubicBezTo>
                    <a:pt x="5869" y="15332"/>
                    <a:pt x="6088" y="15432"/>
                    <a:pt x="6326" y="15531"/>
                  </a:cubicBezTo>
                  <a:cubicBezTo>
                    <a:pt x="6068" y="14974"/>
                    <a:pt x="5789" y="14457"/>
                    <a:pt x="5531" y="13940"/>
                  </a:cubicBezTo>
                  <a:cubicBezTo>
                    <a:pt x="4456" y="11871"/>
                    <a:pt x="4059" y="9643"/>
                    <a:pt x="3800" y="7375"/>
                  </a:cubicBezTo>
                  <a:cubicBezTo>
                    <a:pt x="3681" y="6281"/>
                    <a:pt x="3641" y="5167"/>
                    <a:pt x="3581" y="4073"/>
                  </a:cubicBezTo>
                  <a:cubicBezTo>
                    <a:pt x="3581" y="3536"/>
                    <a:pt x="3641" y="3019"/>
                    <a:pt x="3700" y="2502"/>
                  </a:cubicBezTo>
                  <a:cubicBezTo>
                    <a:pt x="3740" y="2362"/>
                    <a:pt x="3939" y="2203"/>
                    <a:pt x="4039" y="2044"/>
                  </a:cubicBezTo>
                  <a:lnTo>
                    <a:pt x="4039" y="1965"/>
                  </a:lnTo>
                  <a:cubicBezTo>
                    <a:pt x="3939" y="1925"/>
                    <a:pt x="3780" y="1925"/>
                    <a:pt x="3700" y="1885"/>
                  </a:cubicBezTo>
                  <a:cubicBezTo>
                    <a:pt x="3183" y="1408"/>
                    <a:pt x="2646" y="950"/>
                    <a:pt x="2169" y="433"/>
                  </a:cubicBezTo>
                  <a:cubicBezTo>
                    <a:pt x="1914" y="149"/>
                    <a:pt x="1607" y="0"/>
                    <a:pt x="13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6" name="Google Shape;2206;p44"/>
            <p:cNvSpPr/>
            <p:nvPr/>
          </p:nvSpPr>
          <p:spPr>
            <a:xfrm>
              <a:off x="6459600" y="3981025"/>
              <a:ext cx="28375" cy="280000"/>
            </a:xfrm>
            <a:custGeom>
              <a:avLst/>
              <a:gdLst/>
              <a:ahLst/>
              <a:cxnLst/>
              <a:rect l="l" t="t" r="r" b="b"/>
              <a:pathLst>
                <a:path w="1135" h="11200" extrusionOk="0">
                  <a:moveTo>
                    <a:pt x="796" y="0"/>
                  </a:moveTo>
                  <a:cubicBezTo>
                    <a:pt x="239" y="159"/>
                    <a:pt x="279" y="617"/>
                    <a:pt x="259" y="1015"/>
                  </a:cubicBezTo>
                  <a:cubicBezTo>
                    <a:pt x="159" y="2268"/>
                    <a:pt x="60" y="3541"/>
                    <a:pt x="40" y="4775"/>
                  </a:cubicBezTo>
                  <a:cubicBezTo>
                    <a:pt x="0" y="6843"/>
                    <a:pt x="40" y="8932"/>
                    <a:pt x="40" y="11001"/>
                  </a:cubicBezTo>
                  <a:cubicBezTo>
                    <a:pt x="157" y="10965"/>
                    <a:pt x="270" y="10941"/>
                    <a:pt x="379" y="10941"/>
                  </a:cubicBezTo>
                  <a:cubicBezTo>
                    <a:pt x="566" y="10941"/>
                    <a:pt x="737" y="11011"/>
                    <a:pt x="876" y="11200"/>
                  </a:cubicBezTo>
                  <a:lnTo>
                    <a:pt x="876" y="10006"/>
                  </a:lnTo>
                  <a:cubicBezTo>
                    <a:pt x="876" y="8773"/>
                    <a:pt x="796" y="7560"/>
                    <a:pt x="836" y="6346"/>
                  </a:cubicBezTo>
                  <a:cubicBezTo>
                    <a:pt x="895" y="4337"/>
                    <a:pt x="1035" y="2328"/>
                    <a:pt x="1134" y="319"/>
                  </a:cubicBezTo>
                  <a:cubicBezTo>
                    <a:pt x="1094" y="259"/>
                    <a:pt x="1094" y="199"/>
                    <a:pt x="1074" y="120"/>
                  </a:cubicBezTo>
                  <a:lnTo>
                    <a:pt x="1055" y="120"/>
                  </a:lnTo>
                  <a:cubicBezTo>
                    <a:pt x="975" y="100"/>
                    <a:pt x="876" y="60"/>
                    <a:pt x="796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7" name="Google Shape;2207;p44"/>
            <p:cNvSpPr/>
            <p:nvPr/>
          </p:nvSpPr>
          <p:spPr>
            <a:xfrm>
              <a:off x="6486000" y="3984000"/>
              <a:ext cx="475" cy="475"/>
            </a:xfrm>
            <a:custGeom>
              <a:avLst/>
              <a:gdLst/>
              <a:ahLst/>
              <a:cxnLst/>
              <a:rect l="l" t="t" r="r" b="b"/>
              <a:pathLst>
                <a:path w="19" h="19" extrusionOk="0">
                  <a:moveTo>
                    <a:pt x="18" y="1"/>
                  </a:moveTo>
                  <a:cubicBezTo>
                    <a:pt x="5" y="1"/>
                    <a:pt x="1" y="18"/>
                    <a:pt x="5" y="18"/>
                  </a:cubicBezTo>
                  <a:cubicBezTo>
                    <a:pt x="7" y="18"/>
                    <a:pt x="12" y="14"/>
                    <a:pt x="18" y="1"/>
                  </a:cubicBezTo>
                  <a:lnTo>
                    <a:pt x="18" y="1"/>
                  </a:lnTo>
                  <a:cubicBezTo>
                    <a:pt x="18" y="1"/>
                    <a:pt x="18" y="1"/>
                    <a:pt x="18" y="1"/>
                  </a:cubicBezTo>
                  <a:close/>
                </a:path>
              </a:pathLst>
            </a:custGeom>
            <a:solidFill>
              <a:srgbClr val="BE5D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8" name="Google Shape;2208;p44"/>
            <p:cNvSpPr/>
            <p:nvPr/>
          </p:nvSpPr>
          <p:spPr>
            <a:xfrm>
              <a:off x="6566525" y="3982025"/>
              <a:ext cx="180550" cy="424225"/>
            </a:xfrm>
            <a:custGeom>
              <a:avLst/>
              <a:gdLst/>
              <a:ahLst/>
              <a:cxnLst/>
              <a:rect l="l" t="t" r="r" b="b"/>
              <a:pathLst>
                <a:path w="7222" h="16969" extrusionOk="0">
                  <a:moveTo>
                    <a:pt x="6784" y="0"/>
                  </a:moveTo>
                  <a:cubicBezTo>
                    <a:pt x="6664" y="179"/>
                    <a:pt x="6505" y="358"/>
                    <a:pt x="6465" y="557"/>
                  </a:cubicBezTo>
                  <a:cubicBezTo>
                    <a:pt x="6366" y="1214"/>
                    <a:pt x="6406" y="1890"/>
                    <a:pt x="6266" y="2546"/>
                  </a:cubicBezTo>
                  <a:cubicBezTo>
                    <a:pt x="6067" y="3700"/>
                    <a:pt x="5869" y="4834"/>
                    <a:pt x="5570" y="5948"/>
                  </a:cubicBezTo>
                  <a:cubicBezTo>
                    <a:pt x="5152" y="7520"/>
                    <a:pt x="4735" y="9111"/>
                    <a:pt x="4078" y="10603"/>
                  </a:cubicBezTo>
                  <a:cubicBezTo>
                    <a:pt x="3461" y="12075"/>
                    <a:pt x="2646" y="13467"/>
                    <a:pt x="1790" y="14800"/>
                  </a:cubicBezTo>
                  <a:cubicBezTo>
                    <a:pt x="1393" y="15457"/>
                    <a:pt x="756" y="15954"/>
                    <a:pt x="199" y="16491"/>
                  </a:cubicBezTo>
                  <a:cubicBezTo>
                    <a:pt x="139" y="16630"/>
                    <a:pt x="60" y="16770"/>
                    <a:pt x="0" y="16909"/>
                  </a:cubicBezTo>
                  <a:lnTo>
                    <a:pt x="60" y="16969"/>
                  </a:lnTo>
                  <a:cubicBezTo>
                    <a:pt x="756" y="16630"/>
                    <a:pt x="1472" y="16292"/>
                    <a:pt x="2188" y="15954"/>
                  </a:cubicBezTo>
                  <a:cubicBezTo>
                    <a:pt x="2566" y="15357"/>
                    <a:pt x="2964" y="14760"/>
                    <a:pt x="3282" y="14144"/>
                  </a:cubicBezTo>
                  <a:cubicBezTo>
                    <a:pt x="3979" y="12811"/>
                    <a:pt x="4755" y="11498"/>
                    <a:pt x="5292" y="10106"/>
                  </a:cubicBezTo>
                  <a:cubicBezTo>
                    <a:pt x="6048" y="8216"/>
                    <a:pt x="6565" y="6227"/>
                    <a:pt x="6843" y="4217"/>
                  </a:cubicBezTo>
                  <a:cubicBezTo>
                    <a:pt x="7022" y="2984"/>
                    <a:pt x="7142" y="1790"/>
                    <a:pt x="7221" y="577"/>
                  </a:cubicBezTo>
                  <a:cubicBezTo>
                    <a:pt x="7221" y="398"/>
                    <a:pt x="6943" y="199"/>
                    <a:pt x="6784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9" name="Google Shape;2209;p44"/>
            <p:cNvSpPr/>
            <p:nvPr/>
          </p:nvSpPr>
          <p:spPr>
            <a:xfrm>
              <a:off x="6339750" y="4013075"/>
              <a:ext cx="118875" cy="365325"/>
            </a:xfrm>
            <a:custGeom>
              <a:avLst/>
              <a:gdLst/>
              <a:ahLst/>
              <a:cxnLst/>
              <a:rect l="l" t="t" r="r" b="b"/>
              <a:pathLst>
                <a:path w="4755" h="14613" extrusionOk="0">
                  <a:moveTo>
                    <a:pt x="692" y="0"/>
                  </a:moveTo>
                  <a:cubicBezTo>
                    <a:pt x="630" y="0"/>
                    <a:pt x="559" y="11"/>
                    <a:pt x="478" y="31"/>
                  </a:cubicBezTo>
                  <a:cubicBezTo>
                    <a:pt x="358" y="190"/>
                    <a:pt x="179" y="310"/>
                    <a:pt x="159" y="489"/>
                  </a:cubicBezTo>
                  <a:cubicBezTo>
                    <a:pt x="80" y="1006"/>
                    <a:pt x="0" y="1523"/>
                    <a:pt x="20" y="2060"/>
                  </a:cubicBezTo>
                  <a:cubicBezTo>
                    <a:pt x="80" y="3154"/>
                    <a:pt x="119" y="4268"/>
                    <a:pt x="259" y="5362"/>
                  </a:cubicBezTo>
                  <a:cubicBezTo>
                    <a:pt x="497" y="7630"/>
                    <a:pt x="895" y="9858"/>
                    <a:pt x="1969" y="11927"/>
                  </a:cubicBezTo>
                  <a:cubicBezTo>
                    <a:pt x="2248" y="12464"/>
                    <a:pt x="2487" y="13001"/>
                    <a:pt x="2765" y="13518"/>
                  </a:cubicBezTo>
                  <a:cubicBezTo>
                    <a:pt x="3402" y="13896"/>
                    <a:pt x="4058" y="14255"/>
                    <a:pt x="4754" y="14613"/>
                  </a:cubicBezTo>
                  <a:lnTo>
                    <a:pt x="4536" y="14314"/>
                  </a:lnTo>
                  <a:cubicBezTo>
                    <a:pt x="3839" y="13200"/>
                    <a:pt x="3004" y="12146"/>
                    <a:pt x="2487" y="10972"/>
                  </a:cubicBezTo>
                  <a:cubicBezTo>
                    <a:pt x="1353" y="8386"/>
                    <a:pt x="1054" y="5601"/>
                    <a:pt x="915" y="2816"/>
                  </a:cubicBezTo>
                  <a:cubicBezTo>
                    <a:pt x="875" y="2060"/>
                    <a:pt x="975" y="1265"/>
                    <a:pt x="1015" y="489"/>
                  </a:cubicBezTo>
                  <a:cubicBezTo>
                    <a:pt x="1030" y="157"/>
                    <a:pt x="933" y="0"/>
                    <a:pt x="692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0" name="Google Shape;2210;p44"/>
            <p:cNvSpPr/>
            <p:nvPr/>
          </p:nvSpPr>
          <p:spPr>
            <a:xfrm>
              <a:off x="6591375" y="4002050"/>
              <a:ext cx="29375" cy="261975"/>
            </a:xfrm>
            <a:custGeom>
              <a:avLst/>
              <a:gdLst/>
              <a:ahLst/>
              <a:cxnLst/>
              <a:rect l="l" t="t" r="r" b="b"/>
              <a:pathLst>
                <a:path w="1175" h="10479" extrusionOk="0">
                  <a:moveTo>
                    <a:pt x="689" y="1"/>
                  </a:moveTo>
                  <a:cubicBezTo>
                    <a:pt x="654" y="1"/>
                    <a:pt x="617" y="5"/>
                    <a:pt x="578" y="15"/>
                  </a:cubicBezTo>
                  <a:cubicBezTo>
                    <a:pt x="438" y="54"/>
                    <a:pt x="259" y="413"/>
                    <a:pt x="259" y="631"/>
                  </a:cubicBezTo>
                  <a:cubicBezTo>
                    <a:pt x="279" y="1964"/>
                    <a:pt x="438" y="3337"/>
                    <a:pt x="379" y="4689"/>
                  </a:cubicBezTo>
                  <a:cubicBezTo>
                    <a:pt x="319" y="6540"/>
                    <a:pt x="140" y="8409"/>
                    <a:pt x="1" y="10279"/>
                  </a:cubicBezTo>
                  <a:cubicBezTo>
                    <a:pt x="259" y="10319"/>
                    <a:pt x="498" y="10399"/>
                    <a:pt x="777" y="10478"/>
                  </a:cubicBezTo>
                  <a:cubicBezTo>
                    <a:pt x="796" y="10379"/>
                    <a:pt x="876" y="10279"/>
                    <a:pt x="876" y="10180"/>
                  </a:cubicBezTo>
                  <a:cubicBezTo>
                    <a:pt x="976" y="9086"/>
                    <a:pt x="1174" y="8012"/>
                    <a:pt x="1174" y="6917"/>
                  </a:cubicBezTo>
                  <a:cubicBezTo>
                    <a:pt x="1174" y="4809"/>
                    <a:pt x="1095" y="2660"/>
                    <a:pt x="1075" y="552"/>
                  </a:cubicBezTo>
                  <a:cubicBezTo>
                    <a:pt x="1075" y="253"/>
                    <a:pt x="951" y="1"/>
                    <a:pt x="689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1" name="Google Shape;2211;p44"/>
            <p:cNvSpPr/>
            <p:nvPr/>
          </p:nvSpPr>
          <p:spPr>
            <a:xfrm>
              <a:off x="6564025" y="4405225"/>
              <a:ext cx="3500" cy="3025"/>
            </a:xfrm>
            <a:custGeom>
              <a:avLst/>
              <a:gdLst/>
              <a:ahLst/>
              <a:cxnLst/>
              <a:rect l="l" t="t" r="r" b="b"/>
              <a:pathLst>
                <a:path w="140" h="121" extrusionOk="0">
                  <a:moveTo>
                    <a:pt x="80" y="1"/>
                  </a:moveTo>
                  <a:cubicBezTo>
                    <a:pt x="60" y="21"/>
                    <a:pt x="40" y="60"/>
                    <a:pt x="1" y="120"/>
                  </a:cubicBezTo>
                  <a:cubicBezTo>
                    <a:pt x="60" y="100"/>
                    <a:pt x="100" y="60"/>
                    <a:pt x="140" y="41"/>
                  </a:cubicBezTo>
                  <a:lnTo>
                    <a:pt x="80" y="1"/>
                  </a:lnTo>
                  <a:close/>
                </a:path>
              </a:pathLst>
            </a:custGeom>
            <a:solidFill>
              <a:srgbClr val="A734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2" name="Google Shape;2212;p44"/>
            <p:cNvSpPr/>
            <p:nvPr/>
          </p:nvSpPr>
          <p:spPr>
            <a:xfrm>
              <a:off x="6563525" y="4408225"/>
              <a:ext cx="525" cy="1000"/>
            </a:xfrm>
            <a:custGeom>
              <a:avLst/>
              <a:gdLst/>
              <a:ahLst/>
              <a:cxnLst/>
              <a:rect l="l" t="t" r="r" b="b"/>
              <a:pathLst>
                <a:path w="21" h="40" extrusionOk="0">
                  <a:moveTo>
                    <a:pt x="21" y="0"/>
                  </a:moveTo>
                  <a:cubicBezTo>
                    <a:pt x="21" y="0"/>
                    <a:pt x="1" y="20"/>
                    <a:pt x="1" y="40"/>
                  </a:cubicBezTo>
                  <a:cubicBezTo>
                    <a:pt x="21" y="20"/>
                    <a:pt x="21" y="20"/>
                    <a:pt x="21" y="0"/>
                  </a:cubicBezTo>
                  <a:close/>
                </a:path>
              </a:pathLst>
            </a:custGeom>
            <a:solidFill>
              <a:srgbClr val="A734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" name="Google Shape;2094;p43"/>
          <p:cNvGrpSpPr/>
          <p:nvPr/>
        </p:nvGrpSpPr>
        <p:grpSpPr>
          <a:xfrm>
            <a:off x="1571604" y="214296"/>
            <a:ext cx="5500726" cy="4357718"/>
            <a:chOff x="2596971" y="275416"/>
            <a:chExt cx="3471074" cy="2760816"/>
          </a:xfrm>
        </p:grpSpPr>
        <p:grpSp>
          <p:nvGrpSpPr>
            <p:cNvPr id="32" name="Google Shape;2095;p43"/>
            <p:cNvGrpSpPr/>
            <p:nvPr/>
          </p:nvGrpSpPr>
          <p:grpSpPr>
            <a:xfrm>
              <a:off x="2618755" y="275416"/>
              <a:ext cx="3449290" cy="2760816"/>
              <a:chOff x="2444585" y="275416"/>
              <a:chExt cx="3449290" cy="2760816"/>
            </a:xfrm>
          </p:grpSpPr>
          <p:grpSp>
            <p:nvGrpSpPr>
              <p:cNvPr id="39" name="Google Shape;2096;p43"/>
              <p:cNvGrpSpPr/>
              <p:nvPr/>
            </p:nvGrpSpPr>
            <p:grpSpPr>
              <a:xfrm>
                <a:off x="2444585" y="275416"/>
                <a:ext cx="3449290" cy="2760816"/>
                <a:chOff x="-4274212" y="-2176590"/>
                <a:chExt cx="4274213" cy="3421085"/>
              </a:xfrm>
            </p:grpSpPr>
            <p:sp>
              <p:nvSpPr>
                <p:cNvPr id="104" name="Google Shape;2097;p43"/>
                <p:cNvSpPr/>
                <p:nvPr/>
              </p:nvSpPr>
              <p:spPr>
                <a:xfrm>
                  <a:off x="-4063023" y="-2176590"/>
                  <a:ext cx="4060652" cy="34210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259" h="49083" extrusionOk="0">
                      <a:moveTo>
                        <a:pt x="42852" y="1"/>
                      </a:moveTo>
                      <a:cubicBezTo>
                        <a:pt x="37790" y="1"/>
                        <a:pt x="33523" y="2303"/>
                        <a:pt x="30476" y="6688"/>
                      </a:cubicBezTo>
                      <a:cubicBezTo>
                        <a:pt x="29172" y="8568"/>
                        <a:pt x="28377" y="10430"/>
                        <a:pt x="27902" y="11700"/>
                      </a:cubicBezTo>
                      <a:cubicBezTo>
                        <a:pt x="25769" y="9143"/>
                        <a:pt x="20521" y="3776"/>
                        <a:pt x="13833" y="3776"/>
                      </a:cubicBezTo>
                      <a:cubicBezTo>
                        <a:pt x="10921" y="3776"/>
                        <a:pt x="8077" y="4826"/>
                        <a:pt x="5385" y="6875"/>
                      </a:cubicBezTo>
                      <a:cubicBezTo>
                        <a:pt x="1406" y="9905"/>
                        <a:pt x="1" y="16762"/>
                        <a:pt x="1880" y="23907"/>
                      </a:cubicBezTo>
                      <a:cubicBezTo>
                        <a:pt x="2964" y="28021"/>
                        <a:pt x="5554" y="34031"/>
                        <a:pt x="11886" y="39398"/>
                      </a:cubicBezTo>
                      <a:cubicBezTo>
                        <a:pt x="17880" y="44511"/>
                        <a:pt x="25685" y="47745"/>
                        <a:pt x="35132" y="49032"/>
                      </a:cubicBezTo>
                      <a:cubicBezTo>
                        <a:pt x="35318" y="49049"/>
                        <a:pt x="35504" y="49083"/>
                        <a:pt x="35691" y="49083"/>
                      </a:cubicBezTo>
                      <a:cubicBezTo>
                        <a:pt x="37502" y="49083"/>
                        <a:pt x="38941" y="47897"/>
                        <a:pt x="40092" y="46898"/>
                      </a:cubicBezTo>
                      <a:cubicBezTo>
                        <a:pt x="42768" y="44664"/>
                        <a:pt x="49607" y="37163"/>
                        <a:pt x="53637" y="28190"/>
                      </a:cubicBezTo>
                      <a:cubicBezTo>
                        <a:pt x="57531" y="19522"/>
                        <a:pt x="58259" y="11683"/>
                        <a:pt x="55618" y="6621"/>
                      </a:cubicBezTo>
                      <a:cubicBezTo>
                        <a:pt x="53857" y="3251"/>
                        <a:pt x="50742" y="1152"/>
                        <a:pt x="46391" y="339"/>
                      </a:cubicBezTo>
                      <a:cubicBezTo>
                        <a:pt x="45155" y="102"/>
                        <a:pt x="43970" y="1"/>
                        <a:pt x="42852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  <a:effectLst>
                  <a:outerShdw blurRad="42863" dist="28575" dir="600000" algn="bl" rotWithShape="0">
                    <a:schemeClr val="dk1">
                      <a:alpha val="10000"/>
                    </a:schemeClr>
                  </a:outerShdw>
                </a:effectLst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5" name="Google Shape;2098;p43"/>
                <p:cNvSpPr/>
                <p:nvPr/>
              </p:nvSpPr>
              <p:spPr>
                <a:xfrm>
                  <a:off x="-4274212" y="-2115534"/>
                  <a:ext cx="4274213" cy="33009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323" h="47360" extrusionOk="0">
                      <a:moveTo>
                        <a:pt x="45896" y="0"/>
                      </a:moveTo>
                      <a:cubicBezTo>
                        <a:pt x="34218" y="0"/>
                        <a:pt x="31254" y="12652"/>
                        <a:pt x="31254" y="12652"/>
                      </a:cubicBezTo>
                      <a:cubicBezTo>
                        <a:pt x="31254" y="12652"/>
                        <a:pt x="25100" y="3781"/>
                        <a:pt x="16852" y="3781"/>
                      </a:cubicBezTo>
                      <a:cubicBezTo>
                        <a:pt x="14362" y="3781"/>
                        <a:pt x="11682" y="4589"/>
                        <a:pt x="8923" y="6693"/>
                      </a:cubicBezTo>
                      <a:cubicBezTo>
                        <a:pt x="0" y="13516"/>
                        <a:pt x="4487" y="42670"/>
                        <a:pt x="38263" y="47326"/>
                      </a:cubicBezTo>
                      <a:cubicBezTo>
                        <a:pt x="38427" y="47349"/>
                        <a:pt x="38587" y="47360"/>
                        <a:pt x="38743" y="47360"/>
                      </a:cubicBezTo>
                      <a:cubicBezTo>
                        <a:pt x="40208" y="47360"/>
                        <a:pt x="41388" y="46406"/>
                        <a:pt x="42581" y="45396"/>
                      </a:cubicBezTo>
                      <a:cubicBezTo>
                        <a:pt x="45357" y="43093"/>
                        <a:pt x="51994" y="35661"/>
                        <a:pt x="55888" y="26992"/>
                      </a:cubicBezTo>
                      <a:cubicBezTo>
                        <a:pt x="61306" y="14955"/>
                        <a:pt x="61323" y="2562"/>
                        <a:pt x="49268" y="327"/>
                      </a:cubicBezTo>
                      <a:cubicBezTo>
                        <a:pt x="48071" y="103"/>
                        <a:pt x="46948" y="0"/>
                        <a:pt x="4589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6" name="Google Shape;2099;p43"/>
                <p:cNvSpPr/>
                <p:nvPr/>
              </p:nvSpPr>
              <p:spPr>
                <a:xfrm>
                  <a:off x="-3510724" y="-1427460"/>
                  <a:ext cx="2936043" cy="2286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24" h="32803" extrusionOk="0">
                      <a:moveTo>
                        <a:pt x="32638" y="0"/>
                      </a:moveTo>
                      <a:cubicBezTo>
                        <a:pt x="24809" y="0"/>
                        <a:pt x="22247" y="10484"/>
                        <a:pt x="22247" y="10484"/>
                      </a:cubicBezTo>
                      <a:cubicBezTo>
                        <a:pt x="22247" y="10484"/>
                        <a:pt x="17200" y="4452"/>
                        <a:pt x="11196" y="4452"/>
                      </a:cubicBezTo>
                      <a:cubicBezTo>
                        <a:pt x="9448" y="4452"/>
                        <a:pt x="7618" y="4964"/>
                        <a:pt x="5808" y="6285"/>
                      </a:cubicBezTo>
                      <a:cubicBezTo>
                        <a:pt x="0" y="10518"/>
                        <a:pt x="4318" y="29818"/>
                        <a:pt x="25887" y="32781"/>
                      </a:cubicBezTo>
                      <a:cubicBezTo>
                        <a:pt x="25992" y="32796"/>
                        <a:pt x="26094" y="32803"/>
                        <a:pt x="26194" y="32803"/>
                      </a:cubicBezTo>
                      <a:cubicBezTo>
                        <a:pt x="27134" y="32803"/>
                        <a:pt x="27897" y="32190"/>
                        <a:pt x="28647" y="31562"/>
                      </a:cubicBezTo>
                      <a:cubicBezTo>
                        <a:pt x="30425" y="30072"/>
                        <a:pt x="35301" y="25095"/>
                        <a:pt x="37705" y="19542"/>
                      </a:cubicBezTo>
                      <a:cubicBezTo>
                        <a:pt x="42073" y="9383"/>
                        <a:pt x="42124" y="1612"/>
                        <a:pt x="34420" y="173"/>
                      </a:cubicBezTo>
                      <a:cubicBezTo>
                        <a:pt x="33798" y="55"/>
                        <a:pt x="33204" y="0"/>
                        <a:pt x="3263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0" name="Google Shape;2100;p43"/>
              <p:cNvGrpSpPr/>
              <p:nvPr/>
            </p:nvGrpSpPr>
            <p:grpSpPr>
              <a:xfrm>
                <a:off x="2947496" y="713227"/>
                <a:ext cx="2377461" cy="2271001"/>
                <a:chOff x="4596225" y="3372175"/>
                <a:chExt cx="1747875" cy="1671450"/>
              </a:xfrm>
            </p:grpSpPr>
            <p:sp>
              <p:nvSpPr>
                <p:cNvPr id="41" name="Google Shape;2101;p43"/>
                <p:cNvSpPr/>
                <p:nvPr/>
              </p:nvSpPr>
              <p:spPr>
                <a:xfrm>
                  <a:off x="5807375" y="3595075"/>
                  <a:ext cx="247625" cy="177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05" h="7112" extrusionOk="0">
                      <a:moveTo>
                        <a:pt x="2963" y="1"/>
                      </a:moveTo>
                      <a:cubicBezTo>
                        <a:pt x="2881" y="1"/>
                        <a:pt x="2797" y="6"/>
                        <a:pt x="2709" y="16"/>
                      </a:cubicBezTo>
                      <a:cubicBezTo>
                        <a:pt x="1219" y="219"/>
                        <a:pt x="0" y="4214"/>
                        <a:pt x="3691" y="7008"/>
                      </a:cubicBezTo>
                      <a:cubicBezTo>
                        <a:pt x="3789" y="7088"/>
                        <a:pt x="3895" y="7112"/>
                        <a:pt x="4007" y="7112"/>
                      </a:cubicBezTo>
                      <a:cubicBezTo>
                        <a:pt x="4108" y="7112"/>
                        <a:pt x="4213" y="7092"/>
                        <a:pt x="4318" y="7076"/>
                      </a:cubicBezTo>
                      <a:cubicBezTo>
                        <a:pt x="4809" y="6991"/>
                        <a:pt x="6231" y="6568"/>
                        <a:pt x="7247" y="5772"/>
                      </a:cubicBezTo>
                      <a:cubicBezTo>
                        <a:pt x="9109" y="4367"/>
                        <a:pt x="9905" y="2928"/>
                        <a:pt x="8635" y="1861"/>
                      </a:cubicBezTo>
                      <a:cubicBezTo>
                        <a:pt x="8250" y="1539"/>
                        <a:pt x="7850" y="1419"/>
                        <a:pt x="7466" y="1419"/>
                      </a:cubicBezTo>
                      <a:cubicBezTo>
                        <a:pt x="6317" y="1419"/>
                        <a:pt x="5317" y="2504"/>
                        <a:pt x="5317" y="2504"/>
                      </a:cubicBezTo>
                      <a:cubicBezTo>
                        <a:pt x="5317" y="2504"/>
                        <a:pt x="4850" y="1"/>
                        <a:pt x="2963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" name="Google Shape;2102;p43"/>
                <p:cNvSpPr/>
                <p:nvPr/>
              </p:nvSpPr>
              <p:spPr>
                <a:xfrm>
                  <a:off x="5696900" y="3494075"/>
                  <a:ext cx="133350" cy="95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4" h="3810" extrusionOk="0">
                      <a:moveTo>
                        <a:pt x="1603" y="0"/>
                      </a:moveTo>
                      <a:cubicBezTo>
                        <a:pt x="1556" y="0"/>
                        <a:pt x="1507" y="3"/>
                        <a:pt x="1457" y="9"/>
                      </a:cubicBezTo>
                      <a:cubicBezTo>
                        <a:pt x="661" y="111"/>
                        <a:pt x="0" y="2261"/>
                        <a:pt x="1998" y="3751"/>
                      </a:cubicBezTo>
                      <a:cubicBezTo>
                        <a:pt x="2049" y="3793"/>
                        <a:pt x="2100" y="3810"/>
                        <a:pt x="2155" y="3810"/>
                      </a:cubicBezTo>
                      <a:cubicBezTo>
                        <a:pt x="2210" y="3810"/>
                        <a:pt x="2269" y="3793"/>
                        <a:pt x="2337" y="3768"/>
                      </a:cubicBezTo>
                      <a:cubicBezTo>
                        <a:pt x="2591" y="3734"/>
                        <a:pt x="3336" y="3497"/>
                        <a:pt x="3895" y="3074"/>
                      </a:cubicBezTo>
                      <a:cubicBezTo>
                        <a:pt x="4893" y="2312"/>
                        <a:pt x="5334" y="1533"/>
                        <a:pt x="4639" y="957"/>
                      </a:cubicBezTo>
                      <a:cubicBezTo>
                        <a:pt x="4443" y="797"/>
                        <a:pt x="4237" y="737"/>
                        <a:pt x="4038" y="737"/>
                      </a:cubicBezTo>
                      <a:cubicBezTo>
                        <a:pt x="3416" y="737"/>
                        <a:pt x="2862" y="1330"/>
                        <a:pt x="2862" y="1330"/>
                      </a:cubicBezTo>
                      <a:cubicBezTo>
                        <a:pt x="2862" y="1330"/>
                        <a:pt x="2614" y="0"/>
                        <a:pt x="1603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" name="Google Shape;2103;p43"/>
                <p:cNvSpPr/>
                <p:nvPr/>
              </p:nvSpPr>
              <p:spPr>
                <a:xfrm>
                  <a:off x="4739750" y="4194150"/>
                  <a:ext cx="176175" cy="161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47" h="6456" extrusionOk="0">
                      <a:moveTo>
                        <a:pt x="5482" y="0"/>
                      </a:moveTo>
                      <a:cubicBezTo>
                        <a:pt x="5363" y="0"/>
                        <a:pt x="5237" y="14"/>
                        <a:pt x="5103" y="43"/>
                      </a:cubicBezTo>
                      <a:cubicBezTo>
                        <a:pt x="3393" y="382"/>
                        <a:pt x="3731" y="2667"/>
                        <a:pt x="3731" y="2667"/>
                      </a:cubicBezTo>
                      <a:cubicBezTo>
                        <a:pt x="3731" y="2667"/>
                        <a:pt x="2967" y="2261"/>
                        <a:pt x="2144" y="2261"/>
                      </a:cubicBezTo>
                      <a:cubicBezTo>
                        <a:pt x="1581" y="2261"/>
                        <a:pt x="991" y="2451"/>
                        <a:pt x="599" y="3091"/>
                      </a:cubicBezTo>
                      <a:cubicBezTo>
                        <a:pt x="1" y="4069"/>
                        <a:pt x="1453" y="6456"/>
                        <a:pt x="4392" y="6456"/>
                      </a:cubicBezTo>
                      <a:cubicBezTo>
                        <a:pt x="4863" y="6456"/>
                        <a:pt x="5371" y="6394"/>
                        <a:pt x="5915" y="6257"/>
                      </a:cubicBezTo>
                      <a:cubicBezTo>
                        <a:pt x="6101" y="6223"/>
                        <a:pt x="6203" y="6037"/>
                        <a:pt x="6288" y="5867"/>
                      </a:cubicBezTo>
                      <a:cubicBezTo>
                        <a:pt x="6508" y="5478"/>
                        <a:pt x="6982" y="4293"/>
                        <a:pt x="7016" y="3158"/>
                      </a:cubicBezTo>
                      <a:cubicBezTo>
                        <a:pt x="7046" y="1288"/>
                        <a:pt x="6619" y="0"/>
                        <a:pt x="548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" name="Google Shape;2104;p43"/>
                <p:cNvSpPr/>
                <p:nvPr/>
              </p:nvSpPr>
              <p:spPr>
                <a:xfrm>
                  <a:off x="4596225" y="4058500"/>
                  <a:ext cx="141150" cy="116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46" h="4641" extrusionOk="0">
                      <a:moveTo>
                        <a:pt x="4391" y="0"/>
                      </a:moveTo>
                      <a:cubicBezTo>
                        <a:pt x="3139" y="0"/>
                        <a:pt x="3022" y="1694"/>
                        <a:pt x="3022" y="1694"/>
                      </a:cubicBezTo>
                      <a:cubicBezTo>
                        <a:pt x="3022" y="1694"/>
                        <a:pt x="2344" y="1101"/>
                        <a:pt x="1601" y="1101"/>
                      </a:cubicBezTo>
                      <a:cubicBezTo>
                        <a:pt x="1292" y="1101"/>
                        <a:pt x="973" y="1203"/>
                        <a:pt x="685" y="1490"/>
                      </a:cubicBezTo>
                      <a:cubicBezTo>
                        <a:pt x="0" y="2175"/>
                        <a:pt x="980" y="4641"/>
                        <a:pt x="3870" y="4641"/>
                      </a:cubicBezTo>
                      <a:cubicBezTo>
                        <a:pt x="3908" y="4641"/>
                        <a:pt x="3947" y="4640"/>
                        <a:pt x="3987" y="4640"/>
                      </a:cubicBezTo>
                      <a:cubicBezTo>
                        <a:pt x="4139" y="4640"/>
                        <a:pt x="4241" y="4538"/>
                        <a:pt x="4325" y="4403"/>
                      </a:cubicBezTo>
                      <a:cubicBezTo>
                        <a:pt x="4545" y="4182"/>
                        <a:pt x="5087" y="3387"/>
                        <a:pt x="5273" y="2574"/>
                      </a:cubicBezTo>
                      <a:cubicBezTo>
                        <a:pt x="5646" y="1084"/>
                        <a:pt x="5494" y="51"/>
                        <a:pt x="4410" y="1"/>
                      </a:cubicBezTo>
                      <a:cubicBezTo>
                        <a:pt x="4404" y="0"/>
                        <a:pt x="4397" y="0"/>
                        <a:pt x="439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" name="Google Shape;2105;p43"/>
                <p:cNvSpPr/>
                <p:nvPr/>
              </p:nvSpPr>
              <p:spPr>
                <a:xfrm>
                  <a:off x="4994700" y="4132050"/>
                  <a:ext cx="1165275" cy="911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11" h="36463" extrusionOk="0">
                      <a:moveTo>
                        <a:pt x="16776" y="0"/>
                      </a:moveTo>
                      <a:cubicBezTo>
                        <a:pt x="16124" y="0"/>
                        <a:pt x="15481" y="57"/>
                        <a:pt x="14849" y="174"/>
                      </a:cubicBezTo>
                      <a:cubicBezTo>
                        <a:pt x="1" y="2900"/>
                        <a:pt x="2947" y="18086"/>
                        <a:pt x="7281" y="29125"/>
                      </a:cubicBezTo>
                      <a:cubicBezTo>
                        <a:pt x="14375" y="32511"/>
                        <a:pt x="22755" y="35068"/>
                        <a:pt x="32541" y="36405"/>
                      </a:cubicBezTo>
                      <a:cubicBezTo>
                        <a:pt x="32817" y="36444"/>
                        <a:pt x="33087" y="36462"/>
                        <a:pt x="33352" y="36462"/>
                      </a:cubicBezTo>
                      <a:cubicBezTo>
                        <a:pt x="35886" y="36462"/>
                        <a:pt x="37954" y="34788"/>
                        <a:pt x="40008" y="33087"/>
                      </a:cubicBezTo>
                      <a:cubicBezTo>
                        <a:pt x="41616" y="31749"/>
                        <a:pt x="43936" y="29447"/>
                        <a:pt x="46611" y="26365"/>
                      </a:cubicBezTo>
                      <a:cubicBezTo>
                        <a:pt x="39088" y="13579"/>
                        <a:pt x="26874" y="0"/>
                        <a:pt x="16776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" name="Google Shape;2106;p43"/>
                <p:cNvSpPr/>
                <p:nvPr/>
              </p:nvSpPr>
              <p:spPr>
                <a:xfrm>
                  <a:off x="5724400" y="3808925"/>
                  <a:ext cx="619700" cy="625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788" h="25037" extrusionOk="0">
                      <a:moveTo>
                        <a:pt x="13167" y="0"/>
                      </a:moveTo>
                      <a:cubicBezTo>
                        <a:pt x="8785" y="0"/>
                        <a:pt x="6858" y="3668"/>
                        <a:pt x="6858" y="3668"/>
                      </a:cubicBezTo>
                      <a:cubicBezTo>
                        <a:pt x="6858" y="3668"/>
                        <a:pt x="1" y="15791"/>
                        <a:pt x="7264" y="22224"/>
                      </a:cubicBezTo>
                      <a:cubicBezTo>
                        <a:pt x="9595" y="24290"/>
                        <a:pt x="12064" y="25037"/>
                        <a:pt x="14358" y="25037"/>
                      </a:cubicBezTo>
                      <a:cubicBezTo>
                        <a:pt x="15730" y="25037"/>
                        <a:pt x="17040" y="24770"/>
                        <a:pt x="18218" y="24358"/>
                      </a:cubicBezTo>
                      <a:cubicBezTo>
                        <a:pt x="17683" y="23331"/>
                        <a:pt x="17173" y="21378"/>
                        <a:pt x="17320" y="21378"/>
                      </a:cubicBezTo>
                      <a:cubicBezTo>
                        <a:pt x="17345" y="21378"/>
                        <a:pt x="17390" y="21436"/>
                        <a:pt x="17456" y="21564"/>
                      </a:cubicBezTo>
                      <a:cubicBezTo>
                        <a:pt x="17863" y="22326"/>
                        <a:pt x="18726" y="23494"/>
                        <a:pt x="19133" y="24002"/>
                      </a:cubicBezTo>
                      <a:cubicBezTo>
                        <a:pt x="19353" y="23917"/>
                        <a:pt x="19573" y="23816"/>
                        <a:pt x="19776" y="23697"/>
                      </a:cubicBezTo>
                      <a:cubicBezTo>
                        <a:pt x="19172" y="22784"/>
                        <a:pt x="18614" y="21685"/>
                        <a:pt x="18752" y="21685"/>
                      </a:cubicBezTo>
                      <a:cubicBezTo>
                        <a:pt x="18780" y="21685"/>
                        <a:pt x="18837" y="21731"/>
                        <a:pt x="18929" y="21835"/>
                      </a:cubicBezTo>
                      <a:cubicBezTo>
                        <a:pt x="19302" y="22292"/>
                        <a:pt x="19945" y="22885"/>
                        <a:pt x="20470" y="23325"/>
                      </a:cubicBezTo>
                      <a:cubicBezTo>
                        <a:pt x="20792" y="23156"/>
                        <a:pt x="21080" y="22969"/>
                        <a:pt x="21350" y="22766"/>
                      </a:cubicBezTo>
                      <a:cubicBezTo>
                        <a:pt x="22095" y="22326"/>
                        <a:pt x="21994" y="21209"/>
                        <a:pt x="21164" y="20887"/>
                      </a:cubicBezTo>
                      <a:cubicBezTo>
                        <a:pt x="19657" y="20311"/>
                        <a:pt x="19149" y="18771"/>
                        <a:pt x="19149" y="18771"/>
                      </a:cubicBezTo>
                      <a:cubicBezTo>
                        <a:pt x="18269" y="13336"/>
                        <a:pt x="24787" y="4363"/>
                        <a:pt x="17406" y="1010"/>
                      </a:cubicBezTo>
                      <a:cubicBezTo>
                        <a:pt x="15795" y="284"/>
                        <a:pt x="14386" y="0"/>
                        <a:pt x="13167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" name="Google Shape;2107;p43"/>
                <p:cNvSpPr/>
                <p:nvPr/>
              </p:nvSpPr>
              <p:spPr>
                <a:xfrm>
                  <a:off x="5087825" y="4297225"/>
                  <a:ext cx="715350" cy="22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614" h="8957" extrusionOk="0">
                      <a:moveTo>
                        <a:pt x="26700" y="0"/>
                      </a:moveTo>
                      <a:cubicBezTo>
                        <a:pt x="23113" y="1993"/>
                        <a:pt x="14035" y="6202"/>
                        <a:pt x="826" y="6202"/>
                      </a:cubicBezTo>
                      <a:cubicBezTo>
                        <a:pt x="570" y="6202"/>
                        <a:pt x="311" y="6200"/>
                        <a:pt x="51" y="6197"/>
                      </a:cubicBezTo>
                      <a:lnTo>
                        <a:pt x="51" y="6197"/>
                      </a:lnTo>
                      <a:cubicBezTo>
                        <a:pt x="0" y="7094"/>
                        <a:pt x="34" y="8026"/>
                        <a:pt x="119" y="8957"/>
                      </a:cubicBezTo>
                      <a:lnTo>
                        <a:pt x="830" y="8957"/>
                      </a:lnTo>
                      <a:cubicBezTo>
                        <a:pt x="856" y="8957"/>
                        <a:pt x="881" y="8957"/>
                        <a:pt x="907" y="8957"/>
                      </a:cubicBezTo>
                      <a:cubicBezTo>
                        <a:pt x="15509" y="8957"/>
                        <a:pt x="25199" y="4128"/>
                        <a:pt x="28613" y="2100"/>
                      </a:cubicBezTo>
                      <a:cubicBezTo>
                        <a:pt x="27987" y="1372"/>
                        <a:pt x="27343" y="678"/>
                        <a:pt x="2670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" name="Google Shape;2108;p43"/>
                <p:cNvSpPr/>
                <p:nvPr/>
              </p:nvSpPr>
              <p:spPr>
                <a:xfrm>
                  <a:off x="5103475" y="4422500"/>
                  <a:ext cx="798725" cy="26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949" h="10516" extrusionOk="0">
                      <a:moveTo>
                        <a:pt x="30340" y="1"/>
                      </a:moveTo>
                      <a:cubicBezTo>
                        <a:pt x="25071" y="3172"/>
                        <a:pt x="15362" y="7785"/>
                        <a:pt x="3286" y="7785"/>
                      </a:cubicBezTo>
                      <a:cubicBezTo>
                        <a:pt x="2209" y="7785"/>
                        <a:pt x="1114" y="7748"/>
                        <a:pt x="1" y="7670"/>
                      </a:cubicBezTo>
                      <a:lnTo>
                        <a:pt x="1" y="7670"/>
                      </a:lnTo>
                      <a:cubicBezTo>
                        <a:pt x="170" y="8602"/>
                        <a:pt x="373" y="9533"/>
                        <a:pt x="627" y="10464"/>
                      </a:cubicBezTo>
                      <a:cubicBezTo>
                        <a:pt x="1525" y="10498"/>
                        <a:pt x="2388" y="10515"/>
                        <a:pt x="3235" y="10515"/>
                      </a:cubicBezTo>
                      <a:cubicBezTo>
                        <a:pt x="3294" y="10515"/>
                        <a:pt x="3354" y="10515"/>
                        <a:pt x="3414" y="10515"/>
                      </a:cubicBezTo>
                      <a:cubicBezTo>
                        <a:pt x="12749" y="10515"/>
                        <a:pt x="20639" y="7892"/>
                        <a:pt x="25871" y="5486"/>
                      </a:cubicBezTo>
                      <a:cubicBezTo>
                        <a:pt x="28292" y="4386"/>
                        <a:pt x="30323" y="3268"/>
                        <a:pt x="31949" y="2270"/>
                      </a:cubicBezTo>
                      <a:cubicBezTo>
                        <a:pt x="31424" y="1508"/>
                        <a:pt x="30899" y="746"/>
                        <a:pt x="30340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" name="Google Shape;2109;p43"/>
                <p:cNvSpPr/>
                <p:nvPr/>
              </p:nvSpPr>
              <p:spPr>
                <a:xfrm>
                  <a:off x="4938825" y="3389325"/>
                  <a:ext cx="85100" cy="6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4" h="2507" extrusionOk="0">
                      <a:moveTo>
                        <a:pt x="3404" y="0"/>
                      </a:moveTo>
                      <a:lnTo>
                        <a:pt x="3404" y="0"/>
                      </a:lnTo>
                      <a:cubicBezTo>
                        <a:pt x="2303" y="424"/>
                        <a:pt x="1169" y="1084"/>
                        <a:pt x="1" y="2049"/>
                      </a:cubicBezTo>
                      <a:lnTo>
                        <a:pt x="339" y="2506"/>
                      </a:lnTo>
                      <a:cubicBezTo>
                        <a:pt x="1203" y="1541"/>
                        <a:pt x="2219" y="728"/>
                        <a:pt x="3404" y="0"/>
                      </a:cubicBezTo>
                      <a:close/>
                    </a:path>
                  </a:pathLst>
                </a:custGeom>
                <a:solidFill>
                  <a:srgbClr val="63103E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" name="Google Shape;2110;p43"/>
                <p:cNvSpPr/>
                <p:nvPr/>
              </p:nvSpPr>
              <p:spPr>
                <a:xfrm>
                  <a:off x="4654825" y="3372175"/>
                  <a:ext cx="1136900" cy="861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476" h="34471" extrusionOk="0">
                      <a:moveTo>
                        <a:pt x="18404" y="1"/>
                      </a:moveTo>
                      <a:cubicBezTo>
                        <a:pt x="16156" y="1"/>
                        <a:pt x="13333" y="762"/>
                        <a:pt x="10464" y="3497"/>
                      </a:cubicBezTo>
                      <a:cubicBezTo>
                        <a:pt x="10277" y="3683"/>
                        <a:pt x="10108" y="3869"/>
                        <a:pt x="9939" y="4055"/>
                      </a:cubicBezTo>
                      <a:lnTo>
                        <a:pt x="9922" y="4039"/>
                      </a:lnTo>
                      <a:cubicBezTo>
                        <a:pt x="9922" y="4039"/>
                        <a:pt x="0" y="14129"/>
                        <a:pt x="7196" y="34395"/>
                      </a:cubicBezTo>
                      <a:cubicBezTo>
                        <a:pt x="7196" y="34395"/>
                        <a:pt x="7705" y="34471"/>
                        <a:pt x="8618" y="34471"/>
                      </a:cubicBezTo>
                      <a:cubicBezTo>
                        <a:pt x="9379" y="34471"/>
                        <a:pt x="10420" y="34418"/>
                        <a:pt x="11683" y="34226"/>
                      </a:cubicBezTo>
                      <a:cubicBezTo>
                        <a:pt x="11683" y="34192"/>
                        <a:pt x="11649" y="34141"/>
                        <a:pt x="11632" y="34107"/>
                      </a:cubicBezTo>
                      <a:cubicBezTo>
                        <a:pt x="11107" y="32753"/>
                        <a:pt x="9566" y="28723"/>
                        <a:pt x="9871" y="28199"/>
                      </a:cubicBezTo>
                      <a:cubicBezTo>
                        <a:pt x="9900" y="28152"/>
                        <a:pt x="9932" y="28130"/>
                        <a:pt x="9967" y="28130"/>
                      </a:cubicBezTo>
                      <a:cubicBezTo>
                        <a:pt x="10349" y="28130"/>
                        <a:pt x="11152" y="30701"/>
                        <a:pt x="13088" y="33938"/>
                      </a:cubicBezTo>
                      <a:cubicBezTo>
                        <a:pt x="13088" y="33955"/>
                        <a:pt x="13122" y="33955"/>
                        <a:pt x="13122" y="33972"/>
                      </a:cubicBezTo>
                      <a:cubicBezTo>
                        <a:pt x="13139" y="34006"/>
                        <a:pt x="13155" y="34040"/>
                        <a:pt x="13172" y="34057"/>
                      </a:cubicBezTo>
                      <a:cubicBezTo>
                        <a:pt x="13562" y="34023"/>
                        <a:pt x="13917" y="33972"/>
                        <a:pt x="14273" y="33921"/>
                      </a:cubicBezTo>
                      <a:cubicBezTo>
                        <a:pt x="14239" y="33870"/>
                        <a:pt x="14222" y="33803"/>
                        <a:pt x="14188" y="33769"/>
                      </a:cubicBezTo>
                      <a:cubicBezTo>
                        <a:pt x="14188" y="33752"/>
                        <a:pt x="14171" y="33752"/>
                        <a:pt x="14171" y="33718"/>
                      </a:cubicBezTo>
                      <a:cubicBezTo>
                        <a:pt x="13426" y="32330"/>
                        <a:pt x="12140" y="29790"/>
                        <a:pt x="12377" y="29638"/>
                      </a:cubicBezTo>
                      <a:cubicBezTo>
                        <a:pt x="12378" y="29637"/>
                        <a:pt x="12380" y="29636"/>
                        <a:pt x="12382" y="29636"/>
                      </a:cubicBezTo>
                      <a:cubicBezTo>
                        <a:pt x="12509" y="29636"/>
                        <a:pt x="13562" y="31881"/>
                        <a:pt x="14747" y="33582"/>
                      </a:cubicBezTo>
                      <a:cubicBezTo>
                        <a:pt x="14764" y="33599"/>
                        <a:pt x="14781" y="33633"/>
                        <a:pt x="14815" y="33667"/>
                      </a:cubicBezTo>
                      <a:cubicBezTo>
                        <a:pt x="14849" y="33718"/>
                        <a:pt x="14865" y="33769"/>
                        <a:pt x="14916" y="33803"/>
                      </a:cubicBezTo>
                      <a:cubicBezTo>
                        <a:pt x="16135" y="33599"/>
                        <a:pt x="17303" y="33345"/>
                        <a:pt x="18404" y="33075"/>
                      </a:cubicBezTo>
                      <a:lnTo>
                        <a:pt x="18336" y="32939"/>
                      </a:lnTo>
                      <a:cubicBezTo>
                        <a:pt x="18252" y="32770"/>
                        <a:pt x="18167" y="32600"/>
                        <a:pt x="18065" y="32414"/>
                      </a:cubicBezTo>
                      <a:cubicBezTo>
                        <a:pt x="17490" y="31297"/>
                        <a:pt x="16812" y="29858"/>
                        <a:pt x="16880" y="29350"/>
                      </a:cubicBezTo>
                      <a:cubicBezTo>
                        <a:pt x="16895" y="29230"/>
                        <a:pt x="16922" y="29174"/>
                        <a:pt x="16965" y="29174"/>
                      </a:cubicBezTo>
                      <a:cubicBezTo>
                        <a:pt x="17175" y="29174"/>
                        <a:pt x="17744" y="30514"/>
                        <a:pt x="18827" y="32076"/>
                      </a:cubicBezTo>
                      <a:cubicBezTo>
                        <a:pt x="18980" y="32279"/>
                        <a:pt x="19132" y="32499"/>
                        <a:pt x="19301" y="32702"/>
                      </a:cubicBezTo>
                      <a:cubicBezTo>
                        <a:pt x="19318" y="32753"/>
                        <a:pt x="19352" y="32770"/>
                        <a:pt x="19386" y="32821"/>
                      </a:cubicBezTo>
                      <a:cubicBezTo>
                        <a:pt x="21198" y="32330"/>
                        <a:pt x="22772" y="31771"/>
                        <a:pt x="24008" y="31297"/>
                      </a:cubicBezTo>
                      <a:cubicBezTo>
                        <a:pt x="32456" y="28859"/>
                        <a:pt x="38264" y="26844"/>
                        <a:pt x="41683" y="25557"/>
                      </a:cubicBezTo>
                      <a:cubicBezTo>
                        <a:pt x="41193" y="24372"/>
                        <a:pt x="39753" y="20935"/>
                        <a:pt x="39736" y="20478"/>
                      </a:cubicBezTo>
                      <a:cubicBezTo>
                        <a:pt x="39736" y="20450"/>
                        <a:pt x="39742" y="20437"/>
                        <a:pt x="39756" y="20437"/>
                      </a:cubicBezTo>
                      <a:cubicBezTo>
                        <a:pt x="40006" y="20437"/>
                        <a:pt x="42511" y="24669"/>
                        <a:pt x="42784" y="25134"/>
                      </a:cubicBezTo>
                      <a:cubicBezTo>
                        <a:pt x="44579" y="24440"/>
                        <a:pt x="45476" y="24034"/>
                        <a:pt x="45476" y="24034"/>
                      </a:cubicBezTo>
                      <a:lnTo>
                        <a:pt x="36824" y="9744"/>
                      </a:lnTo>
                      <a:cubicBezTo>
                        <a:pt x="37349" y="9541"/>
                        <a:pt x="37789" y="9321"/>
                        <a:pt x="38128" y="9135"/>
                      </a:cubicBezTo>
                      <a:cubicBezTo>
                        <a:pt x="38517" y="8915"/>
                        <a:pt x="38551" y="8390"/>
                        <a:pt x="38196" y="8136"/>
                      </a:cubicBezTo>
                      <a:cubicBezTo>
                        <a:pt x="37671" y="7763"/>
                        <a:pt x="37180" y="7188"/>
                        <a:pt x="36824" y="6714"/>
                      </a:cubicBezTo>
                      <a:cubicBezTo>
                        <a:pt x="36824" y="6697"/>
                        <a:pt x="36791" y="6697"/>
                        <a:pt x="36791" y="6680"/>
                      </a:cubicBezTo>
                      <a:cubicBezTo>
                        <a:pt x="33638" y="1671"/>
                        <a:pt x="29605" y="606"/>
                        <a:pt x="26741" y="606"/>
                      </a:cubicBezTo>
                      <a:cubicBezTo>
                        <a:pt x="25112" y="606"/>
                        <a:pt x="23862" y="950"/>
                        <a:pt x="23365" y="1110"/>
                      </a:cubicBezTo>
                      <a:cubicBezTo>
                        <a:pt x="23305" y="1122"/>
                        <a:pt x="23247" y="1127"/>
                        <a:pt x="23190" y="1127"/>
                      </a:cubicBezTo>
                      <a:cubicBezTo>
                        <a:pt x="23087" y="1127"/>
                        <a:pt x="22989" y="1109"/>
                        <a:pt x="22891" y="1076"/>
                      </a:cubicBezTo>
                      <a:cubicBezTo>
                        <a:pt x="22323" y="762"/>
                        <a:pt x="20651" y="1"/>
                        <a:pt x="18404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1" name="Google Shape;2111;p43"/>
                <p:cNvSpPr/>
                <p:nvPr/>
              </p:nvSpPr>
              <p:spPr>
                <a:xfrm>
                  <a:off x="4654825" y="3440100"/>
                  <a:ext cx="292075" cy="793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83" h="31746" extrusionOk="0">
                      <a:moveTo>
                        <a:pt x="11344" y="1"/>
                      </a:moveTo>
                      <a:cubicBezTo>
                        <a:pt x="11056" y="238"/>
                        <a:pt x="10768" y="492"/>
                        <a:pt x="10464" y="763"/>
                      </a:cubicBezTo>
                      <a:cubicBezTo>
                        <a:pt x="10277" y="949"/>
                        <a:pt x="10108" y="1118"/>
                        <a:pt x="9939" y="1322"/>
                      </a:cubicBezTo>
                      <a:lnTo>
                        <a:pt x="9922" y="1288"/>
                      </a:lnTo>
                      <a:cubicBezTo>
                        <a:pt x="9922" y="1288"/>
                        <a:pt x="0" y="11412"/>
                        <a:pt x="7196" y="31678"/>
                      </a:cubicBezTo>
                      <a:cubicBezTo>
                        <a:pt x="7196" y="31678"/>
                        <a:pt x="7625" y="31746"/>
                        <a:pt x="8407" y="31746"/>
                      </a:cubicBezTo>
                      <a:cubicBezTo>
                        <a:pt x="8799" y="31746"/>
                        <a:pt x="9278" y="31729"/>
                        <a:pt x="9837" y="31678"/>
                      </a:cubicBezTo>
                      <a:cubicBezTo>
                        <a:pt x="8517" y="27615"/>
                        <a:pt x="3302" y="9465"/>
                        <a:pt x="11683" y="441"/>
                      </a:cubicBezTo>
                      <a:lnTo>
                        <a:pt x="11344" y="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" name="Google Shape;2112;p43"/>
                <p:cNvSpPr/>
                <p:nvPr/>
              </p:nvSpPr>
              <p:spPr>
                <a:xfrm>
                  <a:off x="5101800" y="3372375"/>
                  <a:ext cx="542225" cy="700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689" h="28005" extrusionOk="0">
                      <a:moveTo>
                        <a:pt x="575" y="0"/>
                      </a:moveTo>
                      <a:cubicBezTo>
                        <a:pt x="387" y="0"/>
                        <a:pt x="196" y="6"/>
                        <a:pt x="0" y="18"/>
                      </a:cubicBezTo>
                      <a:lnTo>
                        <a:pt x="16744" y="28004"/>
                      </a:lnTo>
                      <a:cubicBezTo>
                        <a:pt x="18641" y="27395"/>
                        <a:pt x="20300" y="26819"/>
                        <a:pt x="21688" y="26311"/>
                      </a:cubicBezTo>
                      <a:lnTo>
                        <a:pt x="7822" y="644"/>
                      </a:lnTo>
                      <a:cubicBezTo>
                        <a:pt x="6705" y="746"/>
                        <a:pt x="5858" y="983"/>
                        <a:pt x="5486" y="1102"/>
                      </a:cubicBezTo>
                      <a:cubicBezTo>
                        <a:pt x="5426" y="1114"/>
                        <a:pt x="5368" y="1119"/>
                        <a:pt x="5311" y="1119"/>
                      </a:cubicBezTo>
                      <a:cubicBezTo>
                        <a:pt x="5208" y="1119"/>
                        <a:pt x="5110" y="1101"/>
                        <a:pt x="5012" y="1068"/>
                      </a:cubicBezTo>
                      <a:cubicBezTo>
                        <a:pt x="4450" y="771"/>
                        <a:pt x="2781" y="0"/>
                        <a:pt x="575" y="0"/>
                      </a:cubicBezTo>
                      <a:close/>
                    </a:path>
                  </a:pathLst>
                </a:custGeom>
                <a:solidFill>
                  <a:srgbClr val="51083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3" name="Google Shape;2113;p43"/>
                <p:cNvSpPr/>
                <p:nvPr/>
              </p:nvSpPr>
              <p:spPr>
                <a:xfrm>
                  <a:off x="4894425" y="3410900"/>
                  <a:ext cx="761875" cy="844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475" h="33784" extrusionOk="0">
                      <a:moveTo>
                        <a:pt x="15584" y="0"/>
                      </a:moveTo>
                      <a:cubicBezTo>
                        <a:pt x="940" y="0"/>
                        <a:pt x="0" y="13858"/>
                        <a:pt x="4943" y="20605"/>
                      </a:cubicBezTo>
                      <a:cubicBezTo>
                        <a:pt x="5620" y="21536"/>
                        <a:pt x="6348" y="22383"/>
                        <a:pt x="7110" y="23162"/>
                      </a:cubicBezTo>
                      <a:cubicBezTo>
                        <a:pt x="7178" y="23145"/>
                        <a:pt x="7262" y="23145"/>
                        <a:pt x="7347" y="23111"/>
                      </a:cubicBezTo>
                      <a:cubicBezTo>
                        <a:pt x="7580" y="23072"/>
                        <a:pt x="7812" y="23053"/>
                        <a:pt x="8042" y="23053"/>
                      </a:cubicBezTo>
                      <a:cubicBezTo>
                        <a:pt x="9817" y="23053"/>
                        <a:pt x="11449" y="24175"/>
                        <a:pt x="12138" y="25854"/>
                      </a:cubicBezTo>
                      <a:lnTo>
                        <a:pt x="13374" y="29240"/>
                      </a:lnTo>
                      <a:cubicBezTo>
                        <a:pt x="13577" y="29748"/>
                        <a:pt x="13798" y="30290"/>
                        <a:pt x="14035" y="30848"/>
                      </a:cubicBezTo>
                      <a:cubicBezTo>
                        <a:pt x="14234" y="31323"/>
                        <a:pt x="17184" y="33784"/>
                        <a:pt x="20207" y="33784"/>
                      </a:cubicBezTo>
                      <a:cubicBezTo>
                        <a:pt x="21285" y="33784"/>
                        <a:pt x="22372" y="33471"/>
                        <a:pt x="23346" y="32643"/>
                      </a:cubicBezTo>
                      <a:cubicBezTo>
                        <a:pt x="24159" y="31949"/>
                        <a:pt x="24210" y="30442"/>
                        <a:pt x="23787" y="29697"/>
                      </a:cubicBezTo>
                      <a:cubicBezTo>
                        <a:pt x="23431" y="29088"/>
                        <a:pt x="22957" y="28275"/>
                        <a:pt x="22381" y="27225"/>
                      </a:cubicBezTo>
                      <a:cubicBezTo>
                        <a:pt x="28883" y="24347"/>
                        <a:pt x="30474" y="16237"/>
                        <a:pt x="26343" y="8127"/>
                      </a:cubicBezTo>
                      <a:cubicBezTo>
                        <a:pt x="22229" y="18"/>
                        <a:pt x="15798" y="1"/>
                        <a:pt x="15745" y="1"/>
                      </a:cubicBezTo>
                      <a:cubicBezTo>
                        <a:pt x="15745" y="1"/>
                        <a:pt x="15745" y="1"/>
                        <a:pt x="15745" y="1"/>
                      </a:cubicBezTo>
                      <a:cubicBezTo>
                        <a:pt x="15691" y="0"/>
                        <a:pt x="15637" y="0"/>
                        <a:pt x="15584" y="0"/>
                      </a:cubicBezTo>
                      <a:close/>
                    </a:path>
                  </a:pathLst>
                </a:custGeom>
                <a:solidFill>
                  <a:srgbClr val="FDAAA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4" name="Google Shape;2114;p43"/>
                <p:cNvSpPr/>
                <p:nvPr/>
              </p:nvSpPr>
              <p:spPr>
                <a:xfrm>
                  <a:off x="4952450" y="3849350"/>
                  <a:ext cx="193375" cy="141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35" h="5673" extrusionOk="0">
                      <a:moveTo>
                        <a:pt x="3595" y="0"/>
                      </a:moveTo>
                      <a:cubicBezTo>
                        <a:pt x="2617" y="0"/>
                        <a:pt x="1546" y="361"/>
                        <a:pt x="895" y="1679"/>
                      </a:cubicBezTo>
                      <a:cubicBezTo>
                        <a:pt x="1" y="3513"/>
                        <a:pt x="1945" y="5672"/>
                        <a:pt x="4278" y="5672"/>
                      </a:cubicBezTo>
                      <a:cubicBezTo>
                        <a:pt x="5434" y="5672"/>
                        <a:pt x="6686" y="5142"/>
                        <a:pt x="7735" y="3778"/>
                      </a:cubicBezTo>
                      <a:lnTo>
                        <a:pt x="5822" y="528"/>
                      </a:lnTo>
                      <a:cubicBezTo>
                        <a:pt x="5822" y="528"/>
                        <a:pt x="4777" y="0"/>
                        <a:pt x="3595" y="0"/>
                      </a:cubicBezTo>
                      <a:close/>
                    </a:path>
                  </a:pathLst>
                </a:custGeom>
                <a:solidFill>
                  <a:srgbClr val="FDAAA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5" name="Google Shape;2115;p43"/>
                <p:cNvSpPr/>
                <p:nvPr/>
              </p:nvSpPr>
              <p:spPr>
                <a:xfrm>
                  <a:off x="4987925" y="3870225"/>
                  <a:ext cx="126600" cy="79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64" h="3164" extrusionOk="0">
                      <a:moveTo>
                        <a:pt x="2302" y="0"/>
                      </a:moveTo>
                      <a:cubicBezTo>
                        <a:pt x="1938" y="0"/>
                        <a:pt x="1533" y="90"/>
                        <a:pt x="1084" y="302"/>
                      </a:cubicBezTo>
                      <a:cubicBezTo>
                        <a:pt x="1084" y="302"/>
                        <a:pt x="1" y="1098"/>
                        <a:pt x="661" y="2097"/>
                      </a:cubicBezTo>
                      <a:cubicBezTo>
                        <a:pt x="661" y="2097"/>
                        <a:pt x="982" y="1956"/>
                        <a:pt x="1450" y="1956"/>
                      </a:cubicBezTo>
                      <a:cubicBezTo>
                        <a:pt x="2036" y="1956"/>
                        <a:pt x="2851" y="2176"/>
                        <a:pt x="3556" y="3163"/>
                      </a:cubicBezTo>
                      <a:lnTo>
                        <a:pt x="5063" y="2672"/>
                      </a:lnTo>
                      <a:cubicBezTo>
                        <a:pt x="5063" y="2672"/>
                        <a:pt x="4289" y="0"/>
                        <a:pt x="2302" y="0"/>
                      </a:cubicBezTo>
                      <a:close/>
                    </a:path>
                  </a:pathLst>
                </a:custGeom>
                <a:solidFill>
                  <a:srgbClr val="FF888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6" name="Google Shape;2116;p43"/>
                <p:cNvSpPr/>
                <p:nvPr/>
              </p:nvSpPr>
              <p:spPr>
                <a:xfrm>
                  <a:off x="4987075" y="3863975"/>
                  <a:ext cx="147325" cy="100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3" h="4030" extrusionOk="0">
                      <a:moveTo>
                        <a:pt x="2185" y="0"/>
                      </a:moveTo>
                      <a:cubicBezTo>
                        <a:pt x="1556" y="0"/>
                        <a:pt x="879" y="187"/>
                        <a:pt x="475" y="789"/>
                      </a:cubicBezTo>
                      <a:cubicBezTo>
                        <a:pt x="204" y="1179"/>
                        <a:pt x="1" y="1924"/>
                        <a:pt x="289" y="2618"/>
                      </a:cubicBezTo>
                      <a:cubicBezTo>
                        <a:pt x="526" y="3126"/>
                        <a:pt x="1051" y="3786"/>
                        <a:pt x="2337" y="4023"/>
                      </a:cubicBezTo>
                      <a:cubicBezTo>
                        <a:pt x="2365" y="4027"/>
                        <a:pt x="2391" y="4029"/>
                        <a:pt x="2416" y="4029"/>
                      </a:cubicBezTo>
                      <a:cubicBezTo>
                        <a:pt x="2494" y="4029"/>
                        <a:pt x="2553" y="4007"/>
                        <a:pt x="2591" y="3955"/>
                      </a:cubicBezTo>
                      <a:cubicBezTo>
                        <a:pt x="2659" y="3921"/>
                        <a:pt x="2710" y="3854"/>
                        <a:pt x="2727" y="3769"/>
                      </a:cubicBezTo>
                      <a:cubicBezTo>
                        <a:pt x="2761" y="3600"/>
                        <a:pt x="2642" y="3430"/>
                        <a:pt x="2473" y="3413"/>
                      </a:cubicBezTo>
                      <a:cubicBezTo>
                        <a:pt x="1643" y="3261"/>
                        <a:pt x="1101" y="2922"/>
                        <a:pt x="864" y="2398"/>
                      </a:cubicBezTo>
                      <a:cubicBezTo>
                        <a:pt x="678" y="1924"/>
                        <a:pt x="780" y="1399"/>
                        <a:pt x="966" y="1094"/>
                      </a:cubicBezTo>
                      <a:cubicBezTo>
                        <a:pt x="1355" y="531"/>
                        <a:pt x="1867" y="420"/>
                        <a:pt x="2219" y="420"/>
                      </a:cubicBezTo>
                      <a:cubicBezTo>
                        <a:pt x="2450" y="420"/>
                        <a:pt x="2612" y="468"/>
                        <a:pt x="2625" y="468"/>
                      </a:cubicBezTo>
                      <a:cubicBezTo>
                        <a:pt x="2981" y="552"/>
                        <a:pt x="3319" y="755"/>
                        <a:pt x="3336" y="755"/>
                      </a:cubicBezTo>
                      <a:cubicBezTo>
                        <a:pt x="4183" y="1433"/>
                        <a:pt x="3997" y="1771"/>
                        <a:pt x="3997" y="1771"/>
                      </a:cubicBezTo>
                      <a:cubicBezTo>
                        <a:pt x="2806" y="2159"/>
                        <a:pt x="3256" y="3811"/>
                        <a:pt x="4329" y="3811"/>
                      </a:cubicBezTo>
                      <a:cubicBezTo>
                        <a:pt x="4521" y="3811"/>
                        <a:pt x="4734" y="3757"/>
                        <a:pt x="4962" y="3634"/>
                      </a:cubicBezTo>
                      <a:cubicBezTo>
                        <a:pt x="5893" y="3126"/>
                        <a:pt x="5266" y="2025"/>
                        <a:pt x="5266" y="2025"/>
                      </a:cubicBezTo>
                      <a:cubicBezTo>
                        <a:pt x="4877" y="1229"/>
                        <a:pt x="4200" y="620"/>
                        <a:pt x="3522" y="281"/>
                      </a:cubicBezTo>
                      <a:cubicBezTo>
                        <a:pt x="3260" y="146"/>
                        <a:pt x="2741" y="0"/>
                        <a:pt x="2185" y="0"/>
                      </a:cubicBezTo>
                      <a:close/>
                    </a:path>
                  </a:pathLst>
                </a:custGeom>
                <a:solidFill>
                  <a:srgbClr val="FF888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7" name="Google Shape;2117;p43"/>
                <p:cNvSpPr/>
                <p:nvPr/>
              </p:nvSpPr>
              <p:spPr>
                <a:xfrm>
                  <a:off x="5456900" y="3669750"/>
                  <a:ext cx="114900" cy="3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96" h="1574" extrusionOk="0">
                      <a:moveTo>
                        <a:pt x="1795" y="0"/>
                      </a:moveTo>
                      <a:cubicBezTo>
                        <a:pt x="1166" y="0"/>
                        <a:pt x="670" y="191"/>
                        <a:pt x="356" y="364"/>
                      </a:cubicBezTo>
                      <a:cubicBezTo>
                        <a:pt x="119" y="482"/>
                        <a:pt x="1" y="719"/>
                        <a:pt x="18" y="973"/>
                      </a:cubicBezTo>
                      <a:cubicBezTo>
                        <a:pt x="45" y="1318"/>
                        <a:pt x="332" y="1573"/>
                        <a:pt x="657" y="1573"/>
                      </a:cubicBezTo>
                      <a:cubicBezTo>
                        <a:pt x="730" y="1573"/>
                        <a:pt x="806" y="1560"/>
                        <a:pt x="881" y="1532"/>
                      </a:cubicBezTo>
                      <a:cubicBezTo>
                        <a:pt x="1412" y="1309"/>
                        <a:pt x="1985" y="1229"/>
                        <a:pt x="2531" y="1229"/>
                      </a:cubicBezTo>
                      <a:cubicBezTo>
                        <a:pt x="3187" y="1229"/>
                        <a:pt x="3805" y="1344"/>
                        <a:pt x="4267" y="1464"/>
                      </a:cubicBezTo>
                      <a:cubicBezTo>
                        <a:pt x="4281" y="1466"/>
                        <a:pt x="4294" y="1467"/>
                        <a:pt x="4307" y="1467"/>
                      </a:cubicBezTo>
                      <a:cubicBezTo>
                        <a:pt x="4501" y="1467"/>
                        <a:pt x="4596" y="1235"/>
                        <a:pt x="4437" y="1092"/>
                      </a:cubicBezTo>
                      <a:cubicBezTo>
                        <a:pt x="3428" y="256"/>
                        <a:pt x="2522" y="0"/>
                        <a:pt x="1795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" name="Google Shape;2118;p43"/>
                <p:cNvSpPr/>
                <p:nvPr/>
              </p:nvSpPr>
              <p:spPr>
                <a:xfrm>
                  <a:off x="5274650" y="3703750"/>
                  <a:ext cx="106900" cy="60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76" h="2436" extrusionOk="0">
                      <a:moveTo>
                        <a:pt x="3302" y="0"/>
                      </a:moveTo>
                      <a:cubicBezTo>
                        <a:pt x="2475" y="0"/>
                        <a:pt x="1134" y="325"/>
                        <a:pt x="95" y="2153"/>
                      </a:cubicBezTo>
                      <a:cubicBezTo>
                        <a:pt x="0" y="2289"/>
                        <a:pt x="123" y="2436"/>
                        <a:pt x="263" y="2436"/>
                      </a:cubicBezTo>
                      <a:cubicBezTo>
                        <a:pt x="298" y="2436"/>
                        <a:pt x="333" y="2427"/>
                        <a:pt x="366" y="2407"/>
                      </a:cubicBezTo>
                      <a:cubicBezTo>
                        <a:pt x="1052" y="1917"/>
                        <a:pt x="2210" y="1270"/>
                        <a:pt x="3430" y="1270"/>
                      </a:cubicBezTo>
                      <a:cubicBezTo>
                        <a:pt x="3476" y="1270"/>
                        <a:pt x="3521" y="1271"/>
                        <a:pt x="3566" y="1273"/>
                      </a:cubicBezTo>
                      <a:cubicBezTo>
                        <a:pt x="3574" y="1273"/>
                        <a:pt x="3583" y="1273"/>
                        <a:pt x="3591" y="1273"/>
                      </a:cubicBezTo>
                      <a:cubicBezTo>
                        <a:pt x="4000" y="1273"/>
                        <a:pt x="4275" y="858"/>
                        <a:pt x="4176" y="460"/>
                      </a:cubicBezTo>
                      <a:cubicBezTo>
                        <a:pt x="4108" y="223"/>
                        <a:pt x="3905" y="37"/>
                        <a:pt x="3651" y="20"/>
                      </a:cubicBezTo>
                      <a:cubicBezTo>
                        <a:pt x="3549" y="8"/>
                        <a:pt x="3432" y="0"/>
                        <a:pt x="330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" name="Google Shape;2119;p43"/>
                <p:cNvSpPr/>
                <p:nvPr/>
              </p:nvSpPr>
              <p:spPr>
                <a:xfrm>
                  <a:off x="5284775" y="4077550"/>
                  <a:ext cx="200100" cy="70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4" h="2802" extrusionOk="0">
                      <a:moveTo>
                        <a:pt x="544" y="1"/>
                      </a:moveTo>
                      <a:cubicBezTo>
                        <a:pt x="219" y="1"/>
                        <a:pt x="1" y="413"/>
                        <a:pt x="249" y="661"/>
                      </a:cubicBezTo>
                      <a:cubicBezTo>
                        <a:pt x="1494" y="1799"/>
                        <a:pt x="3569" y="2802"/>
                        <a:pt x="6827" y="2802"/>
                      </a:cubicBezTo>
                      <a:cubicBezTo>
                        <a:pt x="7203" y="2802"/>
                        <a:pt x="7595" y="2788"/>
                        <a:pt x="8003" y="2760"/>
                      </a:cubicBezTo>
                      <a:cubicBezTo>
                        <a:pt x="7749" y="2168"/>
                        <a:pt x="7360" y="1490"/>
                        <a:pt x="7072" y="745"/>
                      </a:cubicBezTo>
                      <a:lnTo>
                        <a:pt x="6852" y="458"/>
                      </a:lnTo>
                      <a:cubicBezTo>
                        <a:pt x="6852" y="458"/>
                        <a:pt x="5811" y="791"/>
                        <a:pt x="4332" y="791"/>
                      </a:cubicBezTo>
                      <a:cubicBezTo>
                        <a:pt x="3274" y="791"/>
                        <a:pt x="1991" y="620"/>
                        <a:pt x="706" y="34"/>
                      </a:cubicBezTo>
                      <a:cubicBezTo>
                        <a:pt x="650" y="11"/>
                        <a:pt x="596" y="1"/>
                        <a:pt x="544" y="1"/>
                      </a:cubicBezTo>
                      <a:close/>
                    </a:path>
                  </a:pathLst>
                </a:custGeom>
                <a:solidFill>
                  <a:srgbClr val="FF888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" name="Google Shape;2120;p43"/>
                <p:cNvSpPr/>
                <p:nvPr/>
              </p:nvSpPr>
              <p:spPr>
                <a:xfrm>
                  <a:off x="5467050" y="3728675"/>
                  <a:ext cx="115450" cy="6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18" h="2446" extrusionOk="0">
                      <a:moveTo>
                        <a:pt x="3606" y="1"/>
                      </a:moveTo>
                      <a:cubicBezTo>
                        <a:pt x="3549" y="1"/>
                        <a:pt x="3498" y="43"/>
                        <a:pt x="3455" y="140"/>
                      </a:cubicBezTo>
                      <a:cubicBezTo>
                        <a:pt x="2890" y="1405"/>
                        <a:pt x="2329" y="1810"/>
                        <a:pt x="1805" y="1810"/>
                      </a:cubicBezTo>
                      <a:cubicBezTo>
                        <a:pt x="1214" y="1810"/>
                        <a:pt x="670" y="1296"/>
                        <a:pt x="221" y="919"/>
                      </a:cubicBezTo>
                      <a:cubicBezTo>
                        <a:pt x="199" y="903"/>
                        <a:pt x="177" y="896"/>
                        <a:pt x="156" y="896"/>
                      </a:cubicBezTo>
                      <a:cubicBezTo>
                        <a:pt x="66" y="896"/>
                        <a:pt x="0" y="1029"/>
                        <a:pt x="69" y="1139"/>
                      </a:cubicBezTo>
                      <a:cubicBezTo>
                        <a:pt x="532" y="1848"/>
                        <a:pt x="958" y="2446"/>
                        <a:pt x="1770" y="2446"/>
                      </a:cubicBezTo>
                      <a:cubicBezTo>
                        <a:pt x="1908" y="2446"/>
                        <a:pt x="2057" y="2429"/>
                        <a:pt x="2219" y="2392"/>
                      </a:cubicBezTo>
                      <a:cubicBezTo>
                        <a:pt x="3404" y="2104"/>
                        <a:pt x="3743" y="445"/>
                        <a:pt x="3743" y="445"/>
                      </a:cubicBezTo>
                      <a:lnTo>
                        <a:pt x="4437" y="631"/>
                      </a:lnTo>
                      <a:cubicBezTo>
                        <a:pt x="4444" y="632"/>
                        <a:pt x="4451" y="632"/>
                        <a:pt x="4458" y="632"/>
                      </a:cubicBezTo>
                      <a:cubicBezTo>
                        <a:pt x="4592" y="632"/>
                        <a:pt x="4618" y="476"/>
                        <a:pt x="4505" y="411"/>
                      </a:cubicBezTo>
                      <a:lnTo>
                        <a:pt x="3709" y="39"/>
                      </a:lnTo>
                      <a:cubicBezTo>
                        <a:pt x="3672" y="14"/>
                        <a:pt x="3638" y="1"/>
                        <a:pt x="3606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" name="Google Shape;2121;p43"/>
                <p:cNvSpPr/>
                <p:nvPr/>
              </p:nvSpPr>
              <p:spPr>
                <a:xfrm>
                  <a:off x="5285150" y="3771500"/>
                  <a:ext cx="107450" cy="5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8" h="2355" extrusionOk="0">
                      <a:moveTo>
                        <a:pt x="4149" y="1"/>
                      </a:moveTo>
                      <a:cubicBezTo>
                        <a:pt x="4119" y="1"/>
                        <a:pt x="4093" y="16"/>
                        <a:pt x="4077" y="52"/>
                      </a:cubicBezTo>
                      <a:cubicBezTo>
                        <a:pt x="3792" y="737"/>
                        <a:pt x="3476" y="1706"/>
                        <a:pt x="2596" y="1706"/>
                      </a:cubicBezTo>
                      <a:cubicBezTo>
                        <a:pt x="2170" y="1706"/>
                        <a:pt x="1612" y="1479"/>
                        <a:pt x="861" y="882"/>
                      </a:cubicBezTo>
                      <a:cubicBezTo>
                        <a:pt x="798" y="835"/>
                        <a:pt x="747" y="814"/>
                        <a:pt x="703" y="814"/>
                      </a:cubicBezTo>
                      <a:cubicBezTo>
                        <a:pt x="651" y="814"/>
                        <a:pt x="609" y="844"/>
                        <a:pt x="573" y="899"/>
                      </a:cubicBezTo>
                      <a:lnTo>
                        <a:pt x="65" y="1610"/>
                      </a:lnTo>
                      <a:cubicBezTo>
                        <a:pt x="0" y="1687"/>
                        <a:pt x="63" y="1774"/>
                        <a:pt x="149" y="1774"/>
                      </a:cubicBezTo>
                      <a:cubicBezTo>
                        <a:pt x="176" y="1774"/>
                        <a:pt x="206" y="1766"/>
                        <a:pt x="234" y="1745"/>
                      </a:cubicBezTo>
                      <a:lnTo>
                        <a:pt x="776" y="1305"/>
                      </a:lnTo>
                      <a:cubicBezTo>
                        <a:pt x="776" y="1305"/>
                        <a:pt x="1623" y="2355"/>
                        <a:pt x="2635" y="2355"/>
                      </a:cubicBezTo>
                      <a:cubicBezTo>
                        <a:pt x="2758" y="2355"/>
                        <a:pt x="2884" y="2339"/>
                        <a:pt x="3011" y="2304"/>
                      </a:cubicBezTo>
                      <a:cubicBezTo>
                        <a:pt x="4094" y="1999"/>
                        <a:pt x="4247" y="1187"/>
                        <a:pt x="4297" y="188"/>
                      </a:cubicBezTo>
                      <a:cubicBezTo>
                        <a:pt x="4297" y="82"/>
                        <a:pt x="4216" y="1"/>
                        <a:pt x="4149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" name="Google Shape;2122;p43"/>
                <p:cNvSpPr/>
                <p:nvPr/>
              </p:nvSpPr>
              <p:spPr>
                <a:xfrm>
                  <a:off x="5434050" y="3774225"/>
                  <a:ext cx="50400" cy="67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16" h="2712" extrusionOk="0">
                      <a:moveTo>
                        <a:pt x="252" y="1"/>
                      </a:moveTo>
                      <a:cubicBezTo>
                        <a:pt x="230" y="1"/>
                        <a:pt x="208" y="4"/>
                        <a:pt x="187" y="11"/>
                      </a:cubicBezTo>
                      <a:cubicBezTo>
                        <a:pt x="85" y="62"/>
                        <a:pt x="18" y="180"/>
                        <a:pt x="68" y="282"/>
                      </a:cubicBezTo>
                      <a:cubicBezTo>
                        <a:pt x="85" y="333"/>
                        <a:pt x="407" y="1179"/>
                        <a:pt x="1338" y="1823"/>
                      </a:cubicBezTo>
                      <a:lnTo>
                        <a:pt x="170" y="2297"/>
                      </a:lnTo>
                      <a:cubicBezTo>
                        <a:pt x="68" y="2348"/>
                        <a:pt x="1" y="2466"/>
                        <a:pt x="34" y="2568"/>
                      </a:cubicBezTo>
                      <a:cubicBezTo>
                        <a:pt x="76" y="2651"/>
                        <a:pt x="164" y="2712"/>
                        <a:pt x="260" y="2712"/>
                      </a:cubicBezTo>
                      <a:cubicBezTo>
                        <a:pt x="280" y="2712"/>
                        <a:pt x="301" y="2709"/>
                        <a:pt x="322" y="2703"/>
                      </a:cubicBezTo>
                      <a:lnTo>
                        <a:pt x="1880" y="2094"/>
                      </a:lnTo>
                      <a:cubicBezTo>
                        <a:pt x="1897" y="2060"/>
                        <a:pt x="1948" y="2043"/>
                        <a:pt x="1965" y="2009"/>
                      </a:cubicBezTo>
                      <a:cubicBezTo>
                        <a:pt x="1981" y="1975"/>
                        <a:pt x="2015" y="1941"/>
                        <a:pt x="2015" y="1890"/>
                      </a:cubicBezTo>
                      <a:cubicBezTo>
                        <a:pt x="2015" y="1806"/>
                        <a:pt x="1965" y="1738"/>
                        <a:pt x="1897" y="1704"/>
                      </a:cubicBezTo>
                      <a:cubicBezTo>
                        <a:pt x="830" y="1112"/>
                        <a:pt x="458" y="164"/>
                        <a:pt x="458" y="147"/>
                      </a:cubicBezTo>
                      <a:cubicBezTo>
                        <a:pt x="431" y="52"/>
                        <a:pt x="340" y="1"/>
                        <a:pt x="252" y="1"/>
                      </a:cubicBezTo>
                      <a:close/>
                    </a:path>
                  </a:pathLst>
                </a:custGeom>
                <a:solidFill>
                  <a:srgbClr val="FF888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" name="Google Shape;2123;p43"/>
                <p:cNvSpPr/>
                <p:nvPr/>
              </p:nvSpPr>
              <p:spPr>
                <a:xfrm>
                  <a:off x="5392075" y="3886100"/>
                  <a:ext cx="120500" cy="3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20" h="1324" extrusionOk="0">
                      <a:moveTo>
                        <a:pt x="4562" y="1"/>
                      </a:moveTo>
                      <a:cubicBezTo>
                        <a:pt x="4534" y="1"/>
                        <a:pt x="4504" y="7"/>
                        <a:pt x="4473" y="23"/>
                      </a:cubicBezTo>
                      <a:cubicBezTo>
                        <a:pt x="3968" y="275"/>
                        <a:pt x="3253" y="495"/>
                        <a:pt x="2309" y="495"/>
                      </a:cubicBezTo>
                      <a:cubicBezTo>
                        <a:pt x="1734" y="495"/>
                        <a:pt x="1074" y="414"/>
                        <a:pt x="325" y="209"/>
                      </a:cubicBezTo>
                      <a:cubicBezTo>
                        <a:pt x="307" y="205"/>
                        <a:pt x="289" y="203"/>
                        <a:pt x="272" y="203"/>
                      </a:cubicBezTo>
                      <a:cubicBezTo>
                        <a:pt x="87" y="203"/>
                        <a:pt x="1" y="439"/>
                        <a:pt x="156" y="548"/>
                      </a:cubicBezTo>
                      <a:cubicBezTo>
                        <a:pt x="665" y="917"/>
                        <a:pt x="1413" y="1324"/>
                        <a:pt x="2270" y="1324"/>
                      </a:cubicBezTo>
                      <a:cubicBezTo>
                        <a:pt x="2554" y="1324"/>
                        <a:pt x="2850" y="1279"/>
                        <a:pt x="3153" y="1174"/>
                      </a:cubicBezTo>
                      <a:cubicBezTo>
                        <a:pt x="3864" y="937"/>
                        <a:pt x="4338" y="615"/>
                        <a:pt x="4676" y="344"/>
                      </a:cubicBezTo>
                      <a:cubicBezTo>
                        <a:pt x="4820" y="215"/>
                        <a:pt x="4720" y="1"/>
                        <a:pt x="4562" y="1"/>
                      </a:cubicBezTo>
                      <a:close/>
                    </a:path>
                  </a:pathLst>
                </a:custGeom>
                <a:solidFill>
                  <a:srgbClr val="FF888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" name="Google Shape;2124;p43"/>
                <p:cNvSpPr/>
                <p:nvPr/>
              </p:nvSpPr>
              <p:spPr>
                <a:xfrm>
                  <a:off x="5541550" y="3796750"/>
                  <a:ext cx="13150" cy="12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6" h="489" extrusionOk="0">
                      <a:moveTo>
                        <a:pt x="270" y="0"/>
                      </a:moveTo>
                      <a:cubicBezTo>
                        <a:pt x="249" y="0"/>
                        <a:pt x="227" y="2"/>
                        <a:pt x="204" y="7"/>
                      </a:cubicBezTo>
                      <a:cubicBezTo>
                        <a:pt x="86" y="24"/>
                        <a:pt x="1" y="143"/>
                        <a:pt x="18" y="295"/>
                      </a:cubicBezTo>
                      <a:cubicBezTo>
                        <a:pt x="32" y="411"/>
                        <a:pt x="132" y="489"/>
                        <a:pt x="245" y="489"/>
                      </a:cubicBezTo>
                      <a:cubicBezTo>
                        <a:pt x="265" y="489"/>
                        <a:pt x="286" y="487"/>
                        <a:pt x="306" y="482"/>
                      </a:cubicBezTo>
                      <a:cubicBezTo>
                        <a:pt x="441" y="465"/>
                        <a:pt x="526" y="346"/>
                        <a:pt x="509" y="194"/>
                      </a:cubicBezTo>
                      <a:cubicBezTo>
                        <a:pt x="480" y="78"/>
                        <a:pt x="390" y="0"/>
                        <a:pt x="270" y="0"/>
                      </a:cubicBezTo>
                      <a:close/>
                    </a:path>
                  </a:pathLst>
                </a:custGeom>
                <a:solidFill>
                  <a:srgbClr val="FF888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5" name="Google Shape;2125;p43"/>
                <p:cNvSpPr/>
                <p:nvPr/>
              </p:nvSpPr>
              <p:spPr>
                <a:xfrm>
                  <a:off x="5552575" y="3823525"/>
                  <a:ext cx="13150" cy="12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6" h="497" extrusionOk="0">
                      <a:moveTo>
                        <a:pt x="242" y="1"/>
                      </a:moveTo>
                      <a:cubicBezTo>
                        <a:pt x="229" y="1"/>
                        <a:pt x="216" y="2"/>
                        <a:pt x="203" y="3"/>
                      </a:cubicBezTo>
                      <a:cubicBezTo>
                        <a:pt x="68" y="54"/>
                        <a:pt x="0" y="172"/>
                        <a:pt x="17" y="308"/>
                      </a:cubicBezTo>
                      <a:cubicBezTo>
                        <a:pt x="33" y="416"/>
                        <a:pt x="147" y="496"/>
                        <a:pt x="283" y="496"/>
                      </a:cubicBezTo>
                      <a:cubicBezTo>
                        <a:pt x="296" y="496"/>
                        <a:pt x="309" y="496"/>
                        <a:pt x="322" y="494"/>
                      </a:cubicBezTo>
                      <a:cubicBezTo>
                        <a:pt x="440" y="477"/>
                        <a:pt x="525" y="342"/>
                        <a:pt x="508" y="206"/>
                      </a:cubicBezTo>
                      <a:cubicBezTo>
                        <a:pt x="493" y="82"/>
                        <a:pt x="378" y="1"/>
                        <a:pt x="242" y="1"/>
                      </a:cubicBezTo>
                      <a:close/>
                    </a:path>
                  </a:pathLst>
                </a:custGeom>
                <a:solidFill>
                  <a:srgbClr val="FF888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" name="Google Shape;2126;p43"/>
                <p:cNvSpPr/>
                <p:nvPr/>
              </p:nvSpPr>
              <p:spPr>
                <a:xfrm>
                  <a:off x="5522525" y="3816325"/>
                  <a:ext cx="11450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8" h="429" extrusionOk="0">
                      <a:moveTo>
                        <a:pt x="223" y="1"/>
                      </a:moveTo>
                      <a:cubicBezTo>
                        <a:pt x="211" y="1"/>
                        <a:pt x="198" y="2"/>
                        <a:pt x="186" y="3"/>
                      </a:cubicBezTo>
                      <a:cubicBezTo>
                        <a:pt x="51" y="20"/>
                        <a:pt x="0" y="122"/>
                        <a:pt x="17" y="257"/>
                      </a:cubicBezTo>
                      <a:cubicBezTo>
                        <a:pt x="32" y="350"/>
                        <a:pt x="119" y="429"/>
                        <a:pt x="237" y="429"/>
                      </a:cubicBezTo>
                      <a:cubicBezTo>
                        <a:pt x="248" y="429"/>
                        <a:pt x="259" y="428"/>
                        <a:pt x="271" y="427"/>
                      </a:cubicBezTo>
                      <a:cubicBezTo>
                        <a:pt x="373" y="410"/>
                        <a:pt x="457" y="291"/>
                        <a:pt x="440" y="173"/>
                      </a:cubicBezTo>
                      <a:cubicBezTo>
                        <a:pt x="425" y="66"/>
                        <a:pt x="328" y="1"/>
                        <a:pt x="223" y="1"/>
                      </a:cubicBezTo>
                      <a:close/>
                    </a:path>
                  </a:pathLst>
                </a:custGeom>
                <a:solidFill>
                  <a:srgbClr val="FF888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" name="Google Shape;2127;p43"/>
                <p:cNvSpPr/>
                <p:nvPr/>
              </p:nvSpPr>
              <p:spPr>
                <a:xfrm>
                  <a:off x="5220725" y="3859575"/>
                  <a:ext cx="83400" cy="50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6" h="2024" extrusionOk="0">
                      <a:moveTo>
                        <a:pt x="1964" y="1"/>
                      </a:moveTo>
                      <a:cubicBezTo>
                        <a:pt x="1801" y="1"/>
                        <a:pt x="1630" y="17"/>
                        <a:pt x="1457" y="51"/>
                      </a:cubicBezTo>
                      <a:cubicBezTo>
                        <a:pt x="610" y="237"/>
                        <a:pt x="1" y="813"/>
                        <a:pt x="136" y="1338"/>
                      </a:cubicBezTo>
                      <a:cubicBezTo>
                        <a:pt x="219" y="1764"/>
                        <a:pt x="749" y="2023"/>
                        <a:pt x="1408" y="2023"/>
                      </a:cubicBezTo>
                      <a:cubicBezTo>
                        <a:pt x="1560" y="2023"/>
                        <a:pt x="1718" y="2010"/>
                        <a:pt x="1880" y="1981"/>
                      </a:cubicBezTo>
                      <a:cubicBezTo>
                        <a:pt x="2726" y="1778"/>
                        <a:pt x="3336" y="1219"/>
                        <a:pt x="3217" y="677"/>
                      </a:cubicBezTo>
                      <a:cubicBezTo>
                        <a:pt x="3136" y="258"/>
                        <a:pt x="2612" y="1"/>
                        <a:pt x="1964" y="1"/>
                      </a:cubicBezTo>
                      <a:close/>
                    </a:path>
                  </a:pathLst>
                </a:custGeom>
                <a:solidFill>
                  <a:srgbClr val="FF888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" name="Google Shape;2128;p43"/>
                <p:cNvSpPr/>
                <p:nvPr/>
              </p:nvSpPr>
              <p:spPr>
                <a:xfrm>
                  <a:off x="5348975" y="3848500"/>
                  <a:ext cx="11450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8" h="429" extrusionOk="0">
                      <a:moveTo>
                        <a:pt x="214" y="1"/>
                      </a:moveTo>
                      <a:cubicBezTo>
                        <a:pt x="205" y="1"/>
                        <a:pt x="196" y="2"/>
                        <a:pt x="187" y="3"/>
                      </a:cubicBezTo>
                      <a:cubicBezTo>
                        <a:pt x="51" y="54"/>
                        <a:pt x="1" y="155"/>
                        <a:pt x="17" y="257"/>
                      </a:cubicBezTo>
                      <a:cubicBezTo>
                        <a:pt x="33" y="350"/>
                        <a:pt x="147" y="428"/>
                        <a:pt x="244" y="428"/>
                      </a:cubicBezTo>
                      <a:cubicBezTo>
                        <a:pt x="254" y="428"/>
                        <a:pt x="263" y="428"/>
                        <a:pt x="271" y="426"/>
                      </a:cubicBezTo>
                      <a:cubicBezTo>
                        <a:pt x="373" y="409"/>
                        <a:pt x="458" y="274"/>
                        <a:pt x="441" y="172"/>
                      </a:cubicBezTo>
                      <a:cubicBezTo>
                        <a:pt x="425" y="80"/>
                        <a:pt x="311" y="1"/>
                        <a:pt x="214" y="1"/>
                      </a:cubicBezTo>
                      <a:close/>
                    </a:path>
                  </a:pathLst>
                </a:custGeom>
                <a:solidFill>
                  <a:srgbClr val="FF888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9" name="Google Shape;2129;p43"/>
                <p:cNvSpPr/>
                <p:nvPr/>
              </p:nvSpPr>
              <p:spPr>
                <a:xfrm>
                  <a:off x="5314275" y="3852750"/>
                  <a:ext cx="13975" cy="12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9" h="496" extrusionOk="0">
                      <a:moveTo>
                        <a:pt x="276" y="0"/>
                      </a:moveTo>
                      <a:cubicBezTo>
                        <a:pt x="263" y="0"/>
                        <a:pt x="250" y="1"/>
                        <a:pt x="237" y="2"/>
                      </a:cubicBezTo>
                      <a:cubicBezTo>
                        <a:pt x="85" y="19"/>
                        <a:pt x="0" y="172"/>
                        <a:pt x="51" y="307"/>
                      </a:cubicBezTo>
                      <a:cubicBezTo>
                        <a:pt x="67" y="415"/>
                        <a:pt x="181" y="495"/>
                        <a:pt x="304" y="495"/>
                      </a:cubicBezTo>
                      <a:cubicBezTo>
                        <a:pt x="316" y="495"/>
                        <a:pt x="327" y="495"/>
                        <a:pt x="339" y="493"/>
                      </a:cubicBezTo>
                      <a:cubicBezTo>
                        <a:pt x="474" y="476"/>
                        <a:pt x="559" y="341"/>
                        <a:pt x="542" y="189"/>
                      </a:cubicBezTo>
                      <a:cubicBezTo>
                        <a:pt x="511" y="80"/>
                        <a:pt x="409" y="0"/>
                        <a:pt x="276" y="0"/>
                      </a:cubicBezTo>
                      <a:close/>
                    </a:path>
                  </a:pathLst>
                </a:custGeom>
                <a:solidFill>
                  <a:srgbClr val="FF888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" name="Google Shape;2130;p43"/>
                <p:cNvSpPr/>
                <p:nvPr/>
              </p:nvSpPr>
              <p:spPr>
                <a:xfrm>
                  <a:off x="5330350" y="3871375"/>
                  <a:ext cx="13150" cy="12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6" h="496" extrusionOk="0">
                      <a:moveTo>
                        <a:pt x="243" y="0"/>
                      </a:moveTo>
                      <a:cubicBezTo>
                        <a:pt x="230" y="0"/>
                        <a:pt x="217" y="1"/>
                        <a:pt x="204" y="2"/>
                      </a:cubicBezTo>
                      <a:cubicBezTo>
                        <a:pt x="85" y="36"/>
                        <a:pt x="1" y="172"/>
                        <a:pt x="18" y="290"/>
                      </a:cubicBezTo>
                      <a:cubicBezTo>
                        <a:pt x="33" y="414"/>
                        <a:pt x="148" y="495"/>
                        <a:pt x="284" y="495"/>
                      </a:cubicBezTo>
                      <a:cubicBezTo>
                        <a:pt x="296" y="495"/>
                        <a:pt x="309" y="495"/>
                        <a:pt x="322" y="493"/>
                      </a:cubicBezTo>
                      <a:cubicBezTo>
                        <a:pt x="441" y="459"/>
                        <a:pt x="525" y="341"/>
                        <a:pt x="509" y="188"/>
                      </a:cubicBezTo>
                      <a:cubicBezTo>
                        <a:pt x="493" y="80"/>
                        <a:pt x="379" y="0"/>
                        <a:pt x="243" y="0"/>
                      </a:cubicBezTo>
                      <a:close/>
                    </a:path>
                  </a:pathLst>
                </a:custGeom>
                <a:solidFill>
                  <a:srgbClr val="FF888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" name="Google Shape;2131;p43"/>
                <p:cNvSpPr/>
                <p:nvPr/>
              </p:nvSpPr>
              <p:spPr>
                <a:xfrm>
                  <a:off x="5550025" y="3787200"/>
                  <a:ext cx="60125" cy="50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5" h="2015" extrusionOk="0">
                      <a:moveTo>
                        <a:pt x="1886" y="0"/>
                      </a:moveTo>
                      <a:cubicBezTo>
                        <a:pt x="1744" y="0"/>
                        <a:pt x="1601" y="17"/>
                        <a:pt x="1457" y="51"/>
                      </a:cubicBezTo>
                      <a:cubicBezTo>
                        <a:pt x="610" y="237"/>
                        <a:pt x="1" y="813"/>
                        <a:pt x="119" y="1338"/>
                      </a:cubicBezTo>
                      <a:cubicBezTo>
                        <a:pt x="200" y="1757"/>
                        <a:pt x="725" y="2014"/>
                        <a:pt x="1373" y="2014"/>
                      </a:cubicBezTo>
                      <a:cubicBezTo>
                        <a:pt x="1536" y="2014"/>
                        <a:pt x="1706" y="1998"/>
                        <a:pt x="1880" y="1964"/>
                      </a:cubicBezTo>
                      <a:cubicBezTo>
                        <a:pt x="2066" y="1930"/>
                        <a:pt x="2235" y="1862"/>
                        <a:pt x="2405" y="1795"/>
                      </a:cubicBezTo>
                      <a:cubicBezTo>
                        <a:pt x="2405" y="1236"/>
                        <a:pt x="2371" y="643"/>
                        <a:pt x="2303" y="51"/>
                      </a:cubicBezTo>
                      <a:cubicBezTo>
                        <a:pt x="2168" y="17"/>
                        <a:pt x="2028" y="0"/>
                        <a:pt x="1886" y="0"/>
                      </a:cubicBezTo>
                      <a:close/>
                    </a:path>
                  </a:pathLst>
                </a:custGeom>
                <a:solidFill>
                  <a:srgbClr val="FF888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" name="Google Shape;2132;p43"/>
                <p:cNvSpPr/>
                <p:nvPr/>
              </p:nvSpPr>
              <p:spPr>
                <a:xfrm>
                  <a:off x="4741175" y="3372650"/>
                  <a:ext cx="904100" cy="522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164" h="20891" extrusionOk="0">
                      <a:moveTo>
                        <a:pt x="14934" y="1"/>
                      </a:moveTo>
                      <a:cubicBezTo>
                        <a:pt x="12690" y="1"/>
                        <a:pt x="9875" y="756"/>
                        <a:pt x="7010" y="3478"/>
                      </a:cubicBezTo>
                      <a:cubicBezTo>
                        <a:pt x="0" y="10199"/>
                        <a:pt x="8127" y="18766"/>
                        <a:pt x="9854" y="20442"/>
                      </a:cubicBezTo>
                      <a:cubicBezTo>
                        <a:pt x="9970" y="20548"/>
                        <a:pt x="10113" y="20601"/>
                        <a:pt x="10262" y="20601"/>
                      </a:cubicBezTo>
                      <a:cubicBezTo>
                        <a:pt x="10351" y="20601"/>
                        <a:pt x="10442" y="20582"/>
                        <a:pt x="10531" y="20544"/>
                      </a:cubicBezTo>
                      <a:cubicBezTo>
                        <a:pt x="11344" y="20137"/>
                        <a:pt x="12089" y="19714"/>
                        <a:pt x="12783" y="19291"/>
                      </a:cubicBezTo>
                      <a:cubicBezTo>
                        <a:pt x="13494" y="19511"/>
                        <a:pt x="14340" y="19934"/>
                        <a:pt x="15187" y="20781"/>
                      </a:cubicBezTo>
                      <a:cubicBezTo>
                        <a:pt x="15263" y="20857"/>
                        <a:pt x="15358" y="20890"/>
                        <a:pt x="15452" y="20890"/>
                      </a:cubicBezTo>
                      <a:cubicBezTo>
                        <a:pt x="15674" y="20890"/>
                        <a:pt x="15890" y="20704"/>
                        <a:pt x="15830" y="20442"/>
                      </a:cubicBezTo>
                      <a:cubicBezTo>
                        <a:pt x="15492" y="18935"/>
                        <a:pt x="15627" y="17242"/>
                        <a:pt x="17219" y="15820"/>
                      </a:cubicBezTo>
                      <a:lnTo>
                        <a:pt x="17185" y="15820"/>
                      </a:lnTo>
                      <a:cubicBezTo>
                        <a:pt x="19809" y="13027"/>
                        <a:pt x="20317" y="10385"/>
                        <a:pt x="20232" y="8557"/>
                      </a:cubicBezTo>
                      <a:lnTo>
                        <a:pt x="20232" y="8557"/>
                      </a:lnTo>
                      <a:cubicBezTo>
                        <a:pt x="22264" y="10961"/>
                        <a:pt x="25125" y="11689"/>
                        <a:pt x="26751" y="11723"/>
                      </a:cubicBezTo>
                      <a:cubicBezTo>
                        <a:pt x="27140" y="11723"/>
                        <a:pt x="27225" y="11181"/>
                        <a:pt x="26869" y="11063"/>
                      </a:cubicBezTo>
                      <a:cubicBezTo>
                        <a:pt x="25904" y="10741"/>
                        <a:pt x="25091" y="10335"/>
                        <a:pt x="24363" y="9894"/>
                      </a:cubicBezTo>
                      <a:lnTo>
                        <a:pt x="24363" y="9894"/>
                      </a:lnTo>
                      <a:cubicBezTo>
                        <a:pt x="25210" y="10199"/>
                        <a:pt x="26903" y="10504"/>
                        <a:pt x="26903" y="10504"/>
                      </a:cubicBezTo>
                      <a:cubicBezTo>
                        <a:pt x="27977" y="10587"/>
                        <a:pt x="29027" y="10627"/>
                        <a:pt x="30010" y="10627"/>
                      </a:cubicBezTo>
                      <a:cubicBezTo>
                        <a:pt x="32639" y="10627"/>
                        <a:pt x="34800" y="10340"/>
                        <a:pt x="35724" y="9810"/>
                      </a:cubicBezTo>
                      <a:cubicBezTo>
                        <a:pt x="36113" y="9641"/>
                        <a:pt x="36164" y="9099"/>
                        <a:pt x="35791" y="8862"/>
                      </a:cubicBezTo>
                      <a:cubicBezTo>
                        <a:pt x="35284" y="8472"/>
                        <a:pt x="34471" y="7981"/>
                        <a:pt x="34132" y="7524"/>
                      </a:cubicBezTo>
                      <a:cubicBezTo>
                        <a:pt x="34098" y="7507"/>
                        <a:pt x="33370" y="6678"/>
                        <a:pt x="33337" y="6661"/>
                      </a:cubicBezTo>
                      <a:cubicBezTo>
                        <a:pt x="29830" y="1532"/>
                        <a:pt x="26227" y="379"/>
                        <a:pt x="23596" y="379"/>
                      </a:cubicBezTo>
                      <a:cubicBezTo>
                        <a:pt x="21806" y="379"/>
                        <a:pt x="20466" y="912"/>
                        <a:pt x="19911" y="1091"/>
                      </a:cubicBezTo>
                      <a:cubicBezTo>
                        <a:pt x="19844" y="1113"/>
                        <a:pt x="19774" y="1125"/>
                        <a:pt x="19704" y="1125"/>
                      </a:cubicBezTo>
                      <a:cubicBezTo>
                        <a:pt x="19614" y="1125"/>
                        <a:pt x="19522" y="1104"/>
                        <a:pt x="19437" y="1057"/>
                      </a:cubicBezTo>
                      <a:cubicBezTo>
                        <a:pt x="18860" y="760"/>
                        <a:pt x="17184" y="1"/>
                        <a:pt x="14934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3" name="Google Shape;2133;p43"/>
                <p:cNvSpPr/>
                <p:nvPr/>
              </p:nvSpPr>
              <p:spPr>
                <a:xfrm>
                  <a:off x="5652875" y="4345175"/>
                  <a:ext cx="549000" cy="698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960" h="27938" extrusionOk="0">
                      <a:moveTo>
                        <a:pt x="11258" y="1"/>
                      </a:moveTo>
                      <a:cubicBezTo>
                        <a:pt x="10321" y="1"/>
                        <a:pt x="9426" y="111"/>
                        <a:pt x="8669" y="334"/>
                      </a:cubicBezTo>
                      <a:cubicBezTo>
                        <a:pt x="8669" y="334"/>
                        <a:pt x="8667" y="334"/>
                        <a:pt x="8664" y="334"/>
                      </a:cubicBezTo>
                      <a:cubicBezTo>
                        <a:pt x="8505" y="334"/>
                        <a:pt x="4708" y="367"/>
                        <a:pt x="3184" y="3449"/>
                      </a:cubicBezTo>
                      <a:cubicBezTo>
                        <a:pt x="305" y="9257"/>
                        <a:pt x="1" y="16452"/>
                        <a:pt x="52" y="25256"/>
                      </a:cubicBezTo>
                      <a:cubicBezTo>
                        <a:pt x="52" y="25849"/>
                        <a:pt x="119" y="26373"/>
                        <a:pt x="238" y="26881"/>
                      </a:cubicBezTo>
                      <a:cubicBezTo>
                        <a:pt x="2168" y="27271"/>
                        <a:pt x="4149" y="27609"/>
                        <a:pt x="6214" y="27880"/>
                      </a:cubicBezTo>
                      <a:cubicBezTo>
                        <a:pt x="6490" y="27919"/>
                        <a:pt x="6760" y="27937"/>
                        <a:pt x="7025" y="27937"/>
                      </a:cubicBezTo>
                      <a:cubicBezTo>
                        <a:pt x="9559" y="27937"/>
                        <a:pt x="11627" y="26263"/>
                        <a:pt x="13681" y="24562"/>
                      </a:cubicBezTo>
                      <a:cubicBezTo>
                        <a:pt x="15611" y="22953"/>
                        <a:pt x="18607" y="19923"/>
                        <a:pt x="21960" y="15910"/>
                      </a:cubicBezTo>
                      <a:cubicBezTo>
                        <a:pt x="20995" y="13625"/>
                        <a:pt x="19759" y="9815"/>
                        <a:pt x="18421" y="3500"/>
                      </a:cubicBezTo>
                      <a:cubicBezTo>
                        <a:pt x="17927" y="1211"/>
                        <a:pt x="14364" y="1"/>
                        <a:pt x="1125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4" name="Google Shape;2134;p43"/>
                <p:cNvSpPr/>
                <p:nvPr/>
              </p:nvSpPr>
              <p:spPr>
                <a:xfrm>
                  <a:off x="5574500" y="3850750"/>
                  <a:ext cx="485575" cy="621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23" h="24860" extrusionOk="0">
                      <a:moveTo>
                        <a:pt x="10067" y="1"/>
                      </a:moveTo>
                      <a:cubicBezTo>
                        <a:pt x="3655" y="1"/>
                        <a:pt x="0" y="6657"/>
                        <a:pt x="156" y="11900"/>
                      </a:cubicBezTo>
                      <a:cubicBezTo>
                        <a:pt x="325" y="17267"/>
                        <a:pt x="1815" y="21516"/>
                        <a:pt x="8096" y="21686"/>
                      </a:cubicBezTo>
                      <a:lnTo>
                        <a:pt x="8638" y="21686"/>
                      </a:lnTo>
                      <a:cubicBezTo>
                        <a:pt x="8746" y="23371"/>
                        <a:pt x="9264" y="24859"/>
                        <a:pt x="10785" y="24859"/>
                      </a:cubicBezTo>
                      <a:cubicBezTo>
                        <a:pt x="10929" y="24859"/>
                        <a:pt x="11083" y="24846"/>
                        <a:pt x="11245" y="24818"/>
                      </a:cubicBezTo>
                      <a:cubicBezTo>
                        <a:pt x="14259" y="24310"/>
                        <a:pt x="14886" y="21753"/>
                        <a:pt x="14970" y="20060"/>
                      </a:cubicBezTo>
                      <a:cubicBezTo>
                        <a:pt x="17103" y="18604"/>
                        <a:pt x="18492" y="16031"/>
                        <a:pt x="18796" y="12018"/>
                      </a:cubicBezTo>
                      <a:cubicBezTo>
                        <a:pt x="19423" y="4620"/>
                        <a:pt x="16663" y="2080"/>
                        <a:pt x="16663" y="2080"/>
                      </a:cubicBezTo>
                      <a:cubicBezTo>
                        <a:pt x="14229" y="618"/>
                        <a:pt x="12020" y="1"/>
                        <a:pt x="10067" y="1"/>
                      </a:cubicBezTo>
                      <a:close/>
                    </a:path>
                  </a:pathLst>
                </a:custGeom>
                <a:solidFill>
                  <a:srgbClr val="FDAAA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" name="Google Shape;2135;p43"/>
                <p:cNvSpPr/>
                <p:nvPr/>
              </p:nvSpPr>
              <p:spPr>
                <a:xfrm>
                  <a:off x="5601025" y="4054850"/>
                  <a:ext cx="110300" cy="3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12" h="1488" extrusionOk="0">
                      <a:moveTo>
                        <a:pt x="2660" y="1"/>
                      </a:moveTo>
                      <a:cubicBezTo>
                        <a:pt x="1962" y="1"/>
                        <a:pt x="1094" y="239"/>
                        <a:pt x="128" y="1027"/>
                      </a:cubicBezTo>
                      <a:cubicBezTo>
                        <a:pt x="1" y="1138"/>
                        <a:pt x="97" y="1369"/>
                        <a:pt x="263" y="1369"/>
                      </a:cubicBezTo>
                      <a:cubicBezTo>
                        <a:pt x="274" y="1369"/>
                        <a:pt x="286" y="1368"/>
                        <a:pt x="297" y="1366"/>
                      </a:cubicBezTo>
                      <a:cubicBezTo>
                        <a:pt x="736" y="1249"/>
                        <a:pt x="1314" y="1147"/>
                        <a:pt x="1926" y="1147"/>
                      </a:cubicBezTo>
                      <a:cubicBezTo>
                        <a:pt x="2469" y="1147"/>
                        <a:pt x="3039" y="1227"/>
                        <a:pt x="3565" y="1450"/>
                      </a:cubicBezTo>
                      <a:cubicBezTo>
                        <a:pt x="3634" y="1475"/>
                        <a:pt x="3704" y="1487"/>
                        <a:pt x="3774" y="1487"/>
                      </a:cubicBezTo>
                      <a:cubicBezTo>
                        <a:pt x="4080" y="1487"/>
                        <a:pt x="4367" y="1260"/>
                        <a:pt x="4394" y="942"/>
                      </a:cubicBezTo>
                      <a:cubicBezTo>
                        <a:pt x="4411" y="705"/>
                        <a:pt x="4276" y="468"/>
                        <a:pt x="4073" y="350"/>
                      </a:cubicBezTo>
                      <a:cubicBezTo>
                        <a:pt x="3769" y="190"/>
                        <a:pt x="3282" y="1"/>
                        <a:pt x="2660" y="1"/>
                      </a:cubicBezTo>
                      <a:close/>
                    </a:path>
                  </a:pathLst>
                </a:custGeom>
                <a:solidFill>
                  <a:srgbClr val="63103E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6" name="Google Shape;2136;p43"/>
                <p:cNvSpPr/>
                <p:nvPr/>
              </p:nvSpPr>
              <p:spPr>
                <a:xfrm>
                  <a:off x="5782825" y="4085250"/>
                  <a:ext cx="95975" cy="50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39" h="2005" extrusionOk="0">
                      <a:moveTo>
                        <a:pt x="1014" y="0"/>
                      </a:moveTo>
                      <a:cubicBezTo>
                        <a:pt x="903" y="0"/>
                        <a:pt x="802" y="6"/>
                        <a:pt x="711" y="14"/>
                      </a:cubicBezTo>
                      <a:cubicBezTo>
                        <a:pt x="474" y="31"/>
                        <a:pt x="271" y="183"/>
                        <a:pt x="170" y="370"/>
                      </a:cubicBezTo>
                      <a:cubicBezTo>
                        <a:pt x="0" y="691"/>
                        <a:pt x="221" y="1030"/>
                        <a:pt x="627" y="1030"/>
                      </a:cubicBezTo>
                      <a:cubicBezTo>
                        <a:pt x="645" y="1030"/>
                        <a:pt x="663" y="1030"/>
                        <a:pt x="681" y="1030"/>
                      </a:cubicBezTo>
                      <a:cubicBezTo>
                        <a:pt x="1843" y="1030"/>
                        <a:pt x="2854" y="1561"/>
                        <a:pt x="3471" y="1978"/>
                      </a:cubicBezTo>
                      <a:cubicBezTo>
                        <a:pt x="3507" y="1996"/>
                        <a:pt x="3546" y="2004"/>
                        <a:pt x="3583" y="2004"/>
                      </a:cubicBezTo>
                      <a:cubicBezTo>
                        <a:pt x="3720" y="2004"/>
                        <a:pt x="3839" y="1895"/>
                        <a:pt x="3759" y="1775"/>
                      </a:cubicBezTo>
                      <a:cubicBezTo>
                        <a:pt x="3017" y="277"/>
                        <a:pt x="1795" y="0"/>
                        <a:pt x="1014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" name="Google Shape;2137;p43"/>
                <p:cNvSpPr/>
                <p:nvPr/>
              </p:nvSpPr>
              <p:spPr>
                <a:xfrm>
                  <a:off x="5762250" y="4138525"/>
                  <a:ext cx="93675" cy="46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47" h="1852" extrusionOk="0">
                      <a:moveTo>
                        <a:pt x="1456" y="1"/>
                      </a:moveTo>
                      <a:cubicBezTo>
                        <a:pt x="707" y="1"/>
                        <a:pt x="367" y="536"/>
                        <a:pt x="28" y="1185"/>
                      </a:cubicBezTo>
                      <a:cubicBezTo>
                        <a:pt x="0" y="1267"/>
                        <a:pt x="51" y="1372"/>
                        <a:pt x="116" y="1372"/>
                      </a:cubicBezTo>
                      <a:cubicBezTo>
                        <a:pt x="131" y="1372"/>
                        <a:pt x="147" y="1367"/>
                        <a:pt x="163" y="1354"/>
                      </a:cubicBezTo>
                      <a:cubicBezTo>
                        <a:pt x="511" y="997"/>
                        <a:pt x="942" y="515"/>
                        <a:pt x="1456" y="515"/>
                      </a:cubicBezTo>
                      <a:cubicBezTo>
                        <a:pt x="1868" y="515"/>
                        <a:pt x="2335" y="825"/>
                        <a:pt x="2855" y="1760"/>
                      </a:cubicBezTo>
                      <a:cubicBezTo>
                        <a:pt x="2886" y="1821"/>
                        <a:pt x="2922" y="1852"/>
                        <a:pt x="2965" y="1852"/>
                      </a:cubicBezTo>
                      <a:cubicBezTo>
                        <a:pt x="2993" y="1852"/>
                        <a:pt x="3024" y="1838"/>
                        <a:pt x="3058" y="1811"/>
                      </a:cubicBezTo>
                      <a:lnTo>
                        <a:pt x="3668" y="1455"/>
                      </a:lnTo>
                      <a:cubicBezTo>
                        <a:pt x="3747" y="1392"/>
                        <a:pt x="3722" y="1285"/>
                        <a:pt x="3608" y="1285"/>
                      </a:cubicBezTo>
                      <a:cubicBezTo>
                        <a:pt x="3600" y="1285"/>
                        <a:pt x="3592" y="1285"/>
                        <a:pt x="3583" y="1286"/>
                      </a:cubicBezTo>
                      <a:lnTo>
                        <a:pt x="3058" y="1506"/>
                      </a:lnTo>
                      <a:cubicBezTo>
                        <a:pt x="3058" y="1506"/>
                        <a:pt x="2686" y="169"/>
                        <a:pt x="1687" y="16"/>
                      </a:cubicBezTo>
                      <a:cubicBezTo>
                        <a:pt x="1606" y="6"/>
                        <a:pt x="1529" y="1"/>
                        <a:pt x="1456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8" name="Google Shape;2138;p43"/>
                <p:cNvSpPr/>
                <p:nvPr/>
              </p:nvSpPr>
              <p:spPr>
                <a:xfrm>
                  <a:off x="5599050" y="4115525"/>
                  <a:ext cx="92575" cy="4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3" h="1703" extrusionOk="0">
                      <a:moveTo>
                        <a:pt x="2257" y="1"/>
                      </a:moveTo>
                      <a:cubicBezTo>
                        <a:pt x="1313" y="1"/>
                        <a:pt x="681" y="1140"/>
                        <a:pt x="681" y="1140"/>
                      </a:cubicBezTo>
                      <a:lnTo>
                        <a:pt x="173" y="818"/>
                      </a:lnTo>
                      <a:cubicBezTo>
                        <a:pt x="156" y="809"/>
                        <a:pt x="139" y="806"/>
                        <a:pt x="124" y="806"/>
                      </a:cubicBezTo>
                      <a:cubicBezTo>
                        <a:pt x="48" y="806"/>
                        <a:pt x="1" y="900"/>
                        <a:pt x="71" y="970"/>
                      </a:cubicBezTo>
                      <a:lnTo>
                        <a:pt x="579" y="1444"/>
                      </a:lnTo>
                      <a:cubicBezTo>
                        <a:pt x="617" y="1482"/>
                        <a:pt x="649" y="1500"/>
                        <a:pt x="679" y="1500"/>
                      </a:cubicBezTo>
                      <a:cubicBezTo>
                        <a:pt x="716" y="1500"/>
                        <a:pt x="753" y="1474"/>
                        <a:pt x="799" y="1427"/>
                      </a:cubicBezTo>
                      <a:cubicBezTo>
                        <a:pt x="1403" y="766"/>
                        <a:pt x="1868" y="528"/>
                        <a:pt x="2239" y="528"/>
                      </a:cubicBezTo>
                      <a:cubicBezTo>
                        <a:pt x="2857" y="528"/>
                        <a:pt x="3212" y="1189"/>
                        <a:pt x="3508" y="1664"/>
                      </a:cubicBezTo>
                      <a:cubicBezTo>
                        <a:pt x="3526" y="1691"/>
                        <a:pt x="3549" y="1703"/>
                        <a:pt x="3572" y="1703"/>
                      </a:cubicBezTo>
                      <a:cubicBezTo>
                        <a:pt x="3636" y="1703"/>
                        <a:pt x="3702" y="1616"/>
                        <a:pt x="3677" y="1529"/>
                      </a:cubicBezTo>
                      <a:cubicBezTo>
                        <a:pt x="3491" y="750"/>
                        <a:pt x="3254" y="90"/>
                        <a:pt x="2357" y="5"/>
                      </a:cubicBezTo>
                      <a:cubicBezTo>
                        <a:pt x="2323" y="2"/>
                        <a:pt x="2290" y="1"/>
                        <a:pt x="2257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" name="Google Shape;2139;p43"/>
                <p:cNvSpPr/>
                <p:nvPr/>
              </p:nvSpPr>
              <p:spPr>
                <a:xfrm>
                  <a:off x="5690125" y="4151300"/>
                  <a:ext cx="36000" cy="48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0" h="1933" extrusionOk="0">
                      <a:moveTo>
                        <a:pt x="1240" y="0"/>
                      </a:moveTo>
                      <a:cubicBezTo>
                        <a:pt x="1180" y="0"/>
                        <a:pt x="1131" y="35"/>
                        <a:pt x="1118" y="98"/>
                      </a:cubicBezTo>
                      <a:cubicBezTo>
                        <a:pt x="1118" y="98"/>
                        <a:pt x="847" y="775"/>
                        <a:pt x="85" y="1198"/>
                      </a:cubicBezTo>
                      <a:cubicBezTo>
                        <a:pt x="18" y="1249"/>
                        <a:pt x="1" y="1283"/>
                        <a:pt x="1" y="1351"/>
                      </a:cubicBezTo>
                      <a:cubicBezTo>
                        <a:pt x="1" y="1402"/>
                        <a:pt x="1" y="1419"/>
                        <a:pt x="18" y="1435"/>
                      </a:cubicBezTo>
                      <a:cubicBezTo>
                        <a:pt x="18" y="1449"/>
                        <a:pt x="29" y="1474"/>
                        <a:pt x="69" y="1474"/>
                      </a:cubicBezTo>
                      <a:cubicBezTo>
                        <a:pt x="78" y="1474"/>
                        <a:pt x="89" y="1473"/>
                        <a:pt x="102" y="1469"/>
                      </a:cubicBezTo>
                      <a:lnTo>
                        <a:pt x="1203" y="1926"/>
                      </a:lnTo>
                      <a:cubicBezTo>
                        <a:pt x="1218" y="1930"/>
                        <a:pt x="1235" y="1932"/>
                        <a:pt x="1252" y="1932"/>
                      </a:cubicBezTo>
                      <a:cubicBezTo>
                        <a:pt x="1312" y="1932"/>
                        <a:pt x="1376" y="1907"/>
                        <a:pt x="1389" y="1842"/>
                      </a:cubicBezTo>
                      <a:cubicBezTo>
                        <a:pt x="1423" y="1774"/>
                        <a:pt x="1389" y="1673"/>
                        <a:pt x="1304" y="1656"/>
                      </a:cubicBezTo>
                      <a:lnTo>
                        <a:pt x="492" y="1317"/>
                      </a:lnTo>
                      <a:cubicBezTo>
                        <a:pt x="1152" y="843"/>
                        <a:pt x="1389" y="233"/>
                        <a:pt x="1389" y="200"/>
                      </a:cubicBezTo>
                      <a:cubicBezTo>
                        <a:pt x="1440" y="132"/>
                        <a:pt x="1389" y="47"/>
                        <a:pt x="1304" y="13"/>
                      </a:cubicBezTo>
                      <a:cubicBezTo>
                        <a:pt x="1282" y="5"/>
                        <a:pt x="1261" y="0"/>
                        <a:pt x="1240" y="0"/>
                      </a:cubicBezTo>
                      <a:close/>
                    </a:path>
                  </a:pathLst>
                </a:custGeom>
                <a:solidFill>
                  <a:srgbClr val="FF888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" name="Google Shape;2140;p43"/>
                <p:cNvSpPr/>
                <p:nvPr/>
              </p:nvSpPr>
              <p:spPr>
                <a:xfrm>
                  <a:off x="5883550" y="4150550"/>
                  <a:ext cx="145675" cy="116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27" h="4659" extrusionOk="0">
                      <a:moveTo>
                        <a:pt x="2870" y="1"/>
                      </a:moveTo>
                      <a:cubicBezTo>
                        <a:pt x="1342" y="1"/>
                        <a:pt x="1" y="1432"/>
                        <a:pt x="1" y="1432"/>
                      </a:cubicBezTo>
                      <a:lnTo>
                        <a:pt x="424" y="4276"/>
                      </a:lnTo>
                      <a:cubicBezTo>
                        <a:pt x="1002" y="4543"/>
                        <a:pt x="1543" y="4658"/>
                        <a:pt x="2036" y="4658"/>
                      </a:cubicBezTo>
                      <a:cubicBezTo>
                        <a:pt x="4573" y="4658"/>
                        <a:pt x="5827" y="1601"/>
                        <a:pt x="4267" y="467"/>
                      </a:cubicBezTo>
                      <a:cubicBezTo>
                        <a:pt x="3806" y="130"/>
                        <a:pt x="3329" y="1"/>
                        <a:pt x="2870" y="1"/>
                      </a:cubicBezTo>
                      <a:close/>
                    </a:path>
                  </a:pathLst>
                </a:custGeom>
                <a:solidFill>
                  <a:srgbClr val="FF908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" name="Google Shape;2141;p43"/>
                <p:cNvSpPr/>
                <p:nvPr/>
              </p:nvSpPr>
              <p:spPr>
                <a:xfrm>
                  <a:off x="5897950" y="4167700"/>
                  <a:ext cx="85100" cy="74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4" h="2981" extrusionOk="0">
                      <a:moveTo>
                        <a:pt x="2422" y="1"/>
                      </a:moveTo>
                      <a:cubicBezTo>
                        <a:pt x="1" y="102"/>
                        <a:pt x="593" y="2980"/>
                        <a:pt x="593" y="2980"/>
                      </a:cubicBezTo>
                      <a:lnTo>
                        <a:pt x="1761" y="2777"/>
                      </a:lnTo>
                      <a:cubicBezTo>
                        <a:pt x="1998" y="1135"/>
                        <a:pt x="3319" y="1033"/>
                        <a:pt x="3319" y="1033"/>
                      </a:cubicBezTo>
                      <a:cubicBezTo>
                        <a:pt x="3404" y="153"/>
                        <a:pt x="2422" y="1"/>
                        <a:pt x="2422" y="1"/>
                      </a:cubicBezTo>
                      <a:close/>
                    </a:path>
                  </a:pathLst>
                </a:custGeom>
                <a:solidFill>
                  <a:srgbClr val="F7797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" name="Google Shape;2142;p43"/>
                <p:cNvSpPr/>
                <p:nvPr/>
              </p:nvSpPr>
              <p:spPr>
                <a:xfrm>
                  <a:off x="5900075" y="4162025"/>
                  <a:ext cx="91025" cy="9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1" h="3631" extrusionOk="0">
                      <a:moveTo>
                        <a:pt x="2232" y="1"/>
                      </a:moveTo>
                      <a:cubicBezTo>
                        <a:pt x="1515" y="1"/>
                        <a:pt x="833" y="581"/>
                        <a:pt x="593" y="888"/>
                      </a:cubicBezTo>
                      <a:cubicBezTo>
                        <a:pt x="254" y="1345"/>
                        <a:pt x="17" y="2005"/>
                        <a:pt x="51" y="2666"/>
                      </a:cubicBezTo>
                      <a:cubicBezTo>
                        <a:pt x="51" y="2666"/>
                        <a:pt x="0" y="3614"/>
                        <a:pt x="813" y="3631"/>
                      </a:cubicBezTo>
                      <a:cubicBezTo>
                        <a:pt x="819" y="3631"/>
                        <a:pt x="825" y="3631"/>
                        <a:pt x="831" y="3631"/>
                      </a:cubicBezTo>
                      <a:cubicBezTo>
                        <a:pt x="2035" y="3631"/>
                        <a:pt x="1893" y="2026"/>
                        <a:pt x="964" y="2026"/>
                      </a:cubicBezTo>
                      <a:cubicBezTo>
                        <a:pt x="916" y="2026"/>
                        <a:pt x="865" y="2030"/>
                        <a:pt x="813" y="2039"/>
                      </a:cubicBezTo>
                      <a:cubicBezTo>
                        <a:pt x="813" y="2039"/>
                        <a:pt x="559" y="1870"/>
                        <a:pt x="897" y="1142"/>
                      </a:cubicBezTo>
                      <a:cubicBezTo>
                        <a:pt x="897" y="1142"/>
                        <a:pt x="1033" y="854"/>
                        <a:pt x="1270" y="685"/>
                      </a:cubicBezTo>
                      <a:cubicBezTo>
                        <a:pt x="1270" y="685"/>
                        <a:pt x="1574" y="398"/>
                        <a:pt x="2027" y="398"/>
                      </a:cubicBezTo>
                      <a:cubicBezTo>
                        <a:pt x="2197" y="398"/>
                        <a:pt x="2387" y="439"/>
                        <a:pt x="2591" y="549"/>
                      </a:cubicBezTo>
                      <a:cubicBezTo>
                        <a:pt x="2811" y="668"/>
                        <a:pt x="3065" y="990"/>
                        <a:pt x="3115" y="1362"/>
                      </a:cubicBezTo>
                      <a:cubicBezTo>
                        <a:pt x="3149" y="1785"/>
                        <a:pt x="2895" y="2242"/>
                        <a:pt x="2387" y="2615"/>
                      </a:cubicBezTo>
                      <a:cubicBezTo>
                        <a:pt x="2286" y="2700"/>
                        <a:pt x="2269" y="2852"/>
                        <a:pt x="2354" y="2953"/>
                      </a:cubicBezTo>
                      <a:cubicBezTo>
                        <a:pt x="2387" y="3004"/>
                        <a:pt x="2438" y="3038"/>
                        <a:pt x="2506" y="3038"/>
                      </a:cubicBezTo>
                      <a:cubicBezTo>
                        <a:pt x="2519" y="3042"/>
                        <a:pt x="2532" y="3044"/>
                        <a:pt x="2547" y="3044"/>
                      </a:cubicBezTo>
                      <a:cubicBezTo>
                        <a:pt x="2591" y="3044"/>
                        <a:pt x="2641" y="3025"/>
                        <a:pt x="2692" y="2987"/>
                      </a:cubicBezTo>
                      <a:cubicBezTo>
                        <a:pt x="3522" y="2361"/>
                        <a:pt x="3640" y="1734"/>
                        <a:pt x="3606" y="1311"/>
                      </a:cubicBezTo>
                      <a:cubicBezTo>
                        <a:pt x="3556" y="736"/>
                        <a:pt x="3149" y="312"/>
                        <a:pt x="2811" y="143"/>
                      </a:cubicBezTo>
                      <a:cubicBezTo>
                        <a:pt x="2621" y="43"/>
                        <a:pt x="2425" y="1"/>
                        <a:pt x="2232" y="1"/>
                      </a:cubicBezTo>
                      <a:close/>
                    </a:path>
                  </a:pathLst>
                </a:custGeom>
                <a:solidFill>
                  <a:srgbClr val="F7797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3" name="Google Shape;2143;p43"/>
                <p:cNvSpPr/>
                <p:nvPr/>
              </p:nvSpPr>
              <p:spPr>
                <a:xfrm>
                  <a:off x="5713825" y="4228050"/>
                  <a:ext cx="82150" cy="67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86" h="2708" extrusionOk="0">
                      <a:moveTo>
                        <a:pt x="2517" y="1"/>
                      </a:moveTo>
                      <a:cubicBezTo>
                        <a:pt x="2406" y="1"/>
                        <a:pt x="2291" y="47"/>
                        <a:pt x="2202" y="143"/>
                      </a:cubicBezTo>
                      <a:cubicBezTo>
                        <a:pt x="1795" y="566"/>
                        <a:pt x="1152" y="1159"/>
                        <a:pt x="407" y="1396"/>
                      </a:cubicBezTo>
                      <a:cubicBezTo>
                        <a:pt x="85" y="1498"/>
                        <a:pt x="1" y="1904"/>
                        <a:pt x="255" y="2107"/>
                      </a:cubicBezTo>
                      <a:cubicBezTo>
                        <a:pt x="617" y="2407"/>
                        <a:pt x="1100" y="2707"/>
                        <a:pt x="1594" y="2707"/>
                      </a:cubicBezTo>
                      <a:cubicBezTo>
                        <a:pt x="1768" y="2707"/>
                        <a:pt x="1944" y="2670"/>
                        <a:pt x="2117" y="2581"/>
                      </a:cubicBezTo>
                      <a:cubicBezTo>
                        <a:pt x="3285" y="1972"/>
                        <a:pt x="3133" y="922"/>
                        <a:pt x="2879" y="279"/>
                      </a:cubicBezTo>
                      <a:cubicBezTo>
                        <a:pt x="2829" y="98"/>
                        <a:pt x="2677" y="1"/>
                        <a:pt x="251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4" name="Google Shape;2144;p43"/>
                <p:cNvSpPr/>
                <p:nvPr/>
              </p:nvSpPr>
              <p:spPr>
                <a:xfrm>
                  <a:off x="5637650" y="4180350"/>
                  <a:ext cx="10600" cy="10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4" h="426" extrusionOk="0">
                      <a:moveTo>
                        <a:pt x="203" y="0"/>
                      </a:moveTo>
                      <a:cubicBezTo>
                        <a:pt x="85" y="0"/>
                        <a:pt x="0" y="80"/>
                        <a:pt x="0" y="189"/>
                      </a:cubicBezTo>
                      <a:cubicBezTo>
                        <a:pt x="0" y="324"/>
                        <a:pt x="85" y="409"/>
                        <a:pt x="186" y="426"/>
                      </a:cubicBezTo>
                      <a:cubicBezTo>
                        <a:pt x="322" y="426"/>
                        <a:pt x="407" y="341"/>
                        <a:pt x="423" y="240"/>
                      </a:cubicBezTo>
                      <a:cubicBezTo>
                        <a:pt x="423" y="104"/>
                        <a:pt x="339" y="20"/>
                        <a:pt x="237" y="3"/>
                      </a:cubicBezTo>
                      <a:cubicBezTo>
                        <a:pt x="226" y="1"/>
                        <a:pt x="214" y="0"/>
                        <a:pt x="203" y="0"/>
                      </a:cubicBezTo>
                      <a:close/>
                    </a:path>
                  </a:pathLst>
                </a:custGeom>
                <a:solidFill>
                  <a:srgbClr val="FF888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" name="Google Shape;2145;p43"/>
                <p:cNvSpPr/>
                <p:nvPr/>
              </p:nvSpPr>
              <p:spPr>
                <a:xfrm>
                  <a:off x="5603350" y="4174475"/>
                  <a:ext cx="12725" cy="12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9" h="509" extrusionOk="0">
                      <a:moveTo>
                        <a:pt x="255" y="1"/>
                      </a:moveTo>
                      <a:cubicBezTo>
                        <a:pt x="102" y="1"/>
                        <a:pt x="1" y="119"/>
                        <a:pt x="1" y="255"/>
                      </a:cubicBezTo>
                      <a:cubicBezTo>
                        <a:pt x="1" y="390"/>
                        <a:pt x="102" y="508"/>
                        <a:pt x="255" y="508"/>
                      </a:cubicBezTo>
                      <a:cubicBezTo>
                        <a:pt x="390" y="508"/>
                        <a:pt x="509" y="390"/>
                        <a:pt x="509" y="255"/>
                      </a:cubicBezTo>
                      <a:cubicBezTo>
                        <a:pt x="509" y="119"/>
                        <a:pt x="390" y="1"/>
                        <a:pt x="255" y="1"/>
                      </a:cubicBezTo>
                      <a:close/>
                    </a:path>
                  </a:pathLst>
                </a:custGeom>
                <a:solidFill>
                  <a:srgbClr val="FF888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" name="Google Shape;2146;p43"/>
                <p:cNvSpPr/>
                <p:nvPr/>
              </p:nvSpPr>
              <p:spPr>
                <a:xfrm>
                  <a:off x="5613525" y="4196900"/>
                  <a:ext cx="12725" cy="12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9" h="509" extrusionOk="0">
                      <a:moveTo>
                        <a:pt x="254" y="1"/>
                      </a:moveTo>
                      <a:cubicBezTo>
                        <a:pt x="102" y="1"/>
                        <a:pt x="0" y="102"/>
                        <a:pt x="0" y="255"/>
                      </a:cubicBezTo>
                      <a:cubicBezTo>
                        <a:pt x="0" y="390"/>
                        <a:pt x="102" y="509"/>
                        <a:pt x="254" y="509"/>
                      </a:cubicBezTo>
                      <a:cubicBezTo>
                        <a:pt x="390" y="509"/>
                        <a:pt x="508" y="390"/>
                        <a:pt x="508" y="255"/>
                      </a:cubicBezTo>
                      <a:cubicBezTo>
                        <a:pt x="508" y="102"/>
                        <a:pt x="390" y="1"/>
                        <a:pt x="254" y="1"/>
                      </a:cubicBezTo>
                      <a:close/>
                    </a:path>
                  </a:pathLst>
                </a:custGeom>
                <a:solidFill>
                  <a:srgbClr val="FF888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" name="Google Shape;2147;p43"/>
                <p:cNvSpPr/>
                <p:nvPr/>
              </p:nvSpPr>
              <p:spPr>
                <a:xfrm>
                  <a:off x="5845475" y="4200950"/>
                  <a:ext cx="10600" cy="10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4" h="432" extrusionOk="0">
                      <a:moveTo>
                        <a:pt x="184" y="1"/>
                      </a:moveTo>
                      <a:cubicBezTo>
                        <a:pt x="86" y="1"/>
                        <a:pt x="0" y="79"/>
                        <a:pt x="0" y="194"/>
                      </a:cubicBezTo>
                      <a:cubicBezTo>
                        <a:pt x="0" y="313"/>
                        <a:pt x="85" y="398"/>
                        <a:pt x="203" y="431"/>
                      </a:cubicBezTo>
                      <a:cubicBezTo>
                        <a:pt x="322" y="431"/>
                        <a:pt x="406" y="347"/>
                        <a:pt x="423" y="228"/>
                      </a:cubicBezTo>
                      <a:cubicBezTo>
                        <a:pt x="423" y="110"/>
                        <a:pt x="339" y="25"/>
                        <a:pt x="237" y="8"/>
                      </a:cubicBezTo>
                      <a:cubicBezTo>
                        <a:pt x="219" y="3"/>
                        <a:pt x="202" y="1"/>
                        <a:pt x="184" y="1"/>
                      </a:cubicBezTo>
                      <a:close/>
                    </a:path>
                  </a:pathLst>
                </a:custGeom>
                <a:solidFill>
                  <a:srgbClr val="FF888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" name="Google Shape;2148;p43"/>
                <p:cNvSpPr/>
                <p:nvPr/>
              </p:nvSpPr>
              <p:spPr>
                <a:xfrm>
                  <a:off x="5811175" y="4195650"/>
                  <a:ext cx="12300" cy="12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492" extrusionOk="0">
                      <a:moveTo>
                        <a:pt x="255" y="0"/>
                      </a:moveTo>
                      <a:cubicBezTo>
                        <a:pt x="136" y="0"/>
                        <a:pt x="18" y="102"/>
                        <a:pt x="1" y="237"/>
                      </a:cubicBezTo>
                      <a:cubicBezTo>
                        <a:pt x="1" y="356"/>
                        <a:pt x="102" y="491"/>
                        <a:pt x="238" y="491"/>
                      </a:cubicBezTo>
                      <a:cubicBezTo>
                        <a:pt x="356" y="491"/>
                        <a:pt x="492" y="389"/>
                        <a:pt x="492" y="254"/>
                      </a:cubicBezTo>
                      <a:cubicBezTo>
                        <a:pt x="492" y="136"/>
                        <a:pt x="390" y="0"/>
                        <a:pt x="255" y="0"/>
                      </a:cubicBezTo>
                      <a:close/>
                    </a:path>
                  </a:pathLst>
                </a:custGeom>
                <a:solidFill>
                  <a:srgbClr val="FF888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" name="Google Shape;2149;p43"/>
                <p:cNvSpPr/>
                <p:nvPr/>
              </p:nvSpPr>
              <p:spPr>
                <a:xfrm>
                  <a:off x="5821350" y="4217925"/>
                  <a:ext cx="12300" cy="1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481" extrusionOk="0">
                      <a:moveTo>
                        <a:pt x="208" y="1"/>
                      </a:moveTo>
                      <a:cubicBezTo>
                        <a:pt x="96" y="1"/>
                        <a:pt x="15" y="107"/>
                        <a:pt x="0" y="227"/>
                      </a:cubicBezTo>
                      <a:cubicBezTo>
                        <a:pt x="0" y="362"/>
                        <a:pt x="102" y="480"/>
                        <a:pt x="237" y="480"/>
                      </a:cubicBezTo>
                      <a:cubicBezTo>
                        <a:pt x="356" y="480"/>
                        <a:pt x="491" y="379"/>
                        <a:pt x="491" y="260"/>
                      </a:cubicBezTo>
                      <a:cubicBezTo>
                        <a:pt x="491" y="125"/>
                        <a:pt x="373" y="6"/>
                        <a:pt x="254" y="6"/>
                      </a:cubicBezTo>
                      <a:cubicBezTo>
                        <a:pt x="238" y="2"/>
                        <a:pt x="223" y="1"/>
                        <a:pt x="208" y="1"/>
                      </a:cubicBezTo>
                      <a:close/>
                    </a:path>
                  </a:pathLst>
                </a:custGeom>
                <a:solidFill>
                  <a:srgbClr val="FF888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" name="Google Shape;2150;p43"/>
                <p:cNvSpPr/>
                <p:nvPr/>
              </p:nvSpPr>
              <p:spPr>
                <a:xfrm>
                  <a:off x="5851400" y="4341675"/>
                  <a:ext cx="101600" cy="54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64" h="2181" extrusionOk="0">
                      <a:moveTo>
                        <a:pt x="4063" y="0"/>
                      </a:moveTo>
                      <a:cubicBezTo>
                        <a:pt x="4063" y="0"/>
                        <a:pt x="2506" y="1321"/>
                        <a:pt x="237" y="1710"/>
                      </a:cubicBezTo>
                      <a:cubicBezTo>
                        <a:pt x="0" y="1761"/>
                        <a:pt x="17" y="2083"/>
                        <a:pt x="254" y="2116"/>
                      </a:cubicBezTo>
                      <a:cubicBezTo>
                        <a:pt x="544" y="2155"/>
                        <a:pt x="868" y="2180"/>
                        <a:pt x="1211" y="2180"/>
                      </a:cubicBezTo>
                      <a:cubicBezTo>
                        <a:pt x="2070" y="2180"/>
                        <a:pt x="3055" y="2025"/>
                        <a:pt x="3962" y="1541"/>
                      </a:cubicBezTo>
                      <a:lnTo>
                        <a:pt x="4063" y="0"/>
                      </a:lnTo>
                      <a:close/>
                    </a:path>
                  </a:pathLst>
                </a:custGeom>
                <a:solidFill>
                  <a:srgbClr val="FF888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" name="Google Shape;2151;p43"/>
                <p:cNvSpPr/>
                <p:nvPr/>
              </p:nvSpPr>
              <p:spPr>
                <a:xfrm>
                  <a:off x="5513025" y="3830625"/>
                  <a:ext cx="771400" cy="493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56" h="19748" extrusionOk="0">
                      <a:moveTo>
                        <a:pt x="11458" y="1"/>
                      </a:moveTo>
                      <a:cubicBezTo>
                        <a:pt x="7926" y="1"/>
                        <a:pt x="3474" y="1730"/>
                        <a:pt x="397" y="9014"/>
                      </a:cubicBezTo>
                      <a:cubicBezTo>
                        <a:pt x="151" y="9522"/>
                        <a:pt x="1" y="10932"/>
                        <a:pt x="1125" y="10932"/>
                      </a:cubicBezTo>
                      <a:cubicBezTo>
                        <a:pt x="1163" y="10932"/>
                        <a:pt x="1202" y="10930"/>
                        <a:pt x="1244" y="10927"/>
                      </a:cubicBezTo>
                      <a:cubicBezTo>
                        <a:pt x="1580" y="10898"/>
                        <a:pt x="2022" y="10890"/>
                        <a:pt x="2539" y="10890"/>
                      </a:cubicBezTo>
                      <a:cubicBezTo>
                        <a:pt x="3197" y="10890"/>
                        <a:pt x="3976" y="10903"/>
                        <a:pt x="4813" y="10903"/>
                      </a:cubicBezTo>
                      <a:cubicBezTo>
                        <a:pt x="8298" y="10903"/>
                        <a:pt x="12782" y="10674"/>
                        <a:pt x="13671" y="8303"/>
                      </a:cubicBezTo>
                      <a:lnTo>
                        <a:pt x="13671" y="8303"/>
                      </a:lnTo>
                      <a:cubicBezTo>
                        <a:pt x="13671" y="8304"/>
                        <a:pt x="13620" y="18089"/>
                        <a:pt x="20544" y="19748"/>
                      </a:cubicBezTo>
                      <a:cubicBezTo>
                        <a:pt x="20544" y="19748"/>
                        <a:pt x="30855" y="2293"/>
                        <a:pt x="17091" y="1412"/>
                      </a:cubicBezTo>
                      <a:cubicBezTo>
                        <a:pt x="17091" y="1412"/>
                        <a:pt x="14649" y="1"/>
                        <a:pt x="11458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" name="Google Shape;2152;p43"/>
                <p:cNvSpPr/>
                <p:nvPr/>
              </p:nvSpPr>
              <p:spPr>
                <a:xfrm>
                  <a:off x="5965675" y="3868025"/>
                  <a:ext cx="304775" cy="456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191" h="18252" extrusionOk="0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7873" y="5063"/>
                        <a:pt x="2201" y="15357"/>
                        <a:pt x="559" y="17422"/>
                      </a:cubicBezTo>
                      <a:cubicBezTo>
                        <a:pt x="1270" y="17930"/>
                        <a:pt x="1456" y="18015"/>
                        <a:pt x="2438" y="18252"/>
                      </a:cubicBezTo>
                      <a:cubicBezTo>
                        <a:pt x="2421" y="18235"/>
                        <a:pt x="12190" y="1694"/>
                        <a:pt x="0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" name="Google Shape;2153;p43"/>
                <p:cNvSpPr/>
                <p:nvPr/>
              </p:nvSpPr>
              <p:spPr>
                <a:xfrm>
                  <a:off x="5925475" y="3846100"/>
                  <a:ext cx="123600" cy="155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44" h="6211" extrusionOk="0">
                      <a:moveTo>
                        <a:pt x="800" y="1"/>
                      </a:moveTo>
                      <a:cubicBezTo>
                        <a:pt x="651" y="1"/>
                        <a:pt x="507" y="60"/>
                        <a:pt x="389" y="167"/>
                      </a:cubicBezTo>
                      <a:cubicBezTo>
                        <a:pt x="0" y="438"/>
                        <a:pt x="0" y="962"/>
                        <a:pt x="339" y="1267"/>
                      </a:cubicBezTo>
                      <a:cubicBezTo>
                        <a:pt x="1321" y="2097"/>
                        <a:pt x="2624" y="3570"/>
                        <a:pt x="3403" y="5669"/>
                      </a:cubicBezTo>
                      <a:cubicBezTo>
                        <a:pt x="3521" y="5978"/>
                        <a:pt x="3766" y="6210"/>
                        <a:pt x="4084" y="6210"/>
                      </a:cubicBezTo>
                      <a:cubicBezTo>
                        <a:pt x="4132" y="6210"/>
                        <a:pt x="4182" y="6205"/>
                        <a:pt x="4233" y="6194"/>
                      </a:cubicBezTo>
                      <a:lnTo>
                        <a:pt x="4300" y="6177"/>
                      </a:lnTo>
                      <a:cubicBezTo>
                        <a:pt x="4707" y="6092"/>
                        <a:pt x="4944" y="5669"/>
                        <a:pt x="4825" y="5263"/>
                      </a:cubicBezTo>
                      <a:cubicBezTo>
                        <a:pt x="4351" y="3875"/>
                        <a:pt x="3200" y="979"/>
                        <a:pt x="1067" y="65"/>
                      </a:cubicBezTo>
                      <a:cubicBezTo>
                        <a:pt x="979" y="21"/>
                        <a:pt x="889" y="1"/>
                        <a:pt x="80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4" name="Google Shape;2154;p43"/>
                <p:cNvSpPr/>
                <p:nvPr/>
              </p:nvSpPr>
              <p:spPr>
                <a:xfrm>
                  <a:off x="5752775" y="4341250"/>
                  <a:ext cx="223925" cy="151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57" h="6045" extrusionOk="0">
                      <a:moveTo>
                        <a:pt x="7992" y="0"/>
                      </a:moveTo>
                      <a:lnTo>
                        <a:pt x="7230" y="593"/>
                      </a:lnTo>
                      <a:cubicBezTo>
                        <a:pt x="7392" y="787"/>
                        <a:pt x="6406" y="4425"/>
                        <a:pt x="3872" y="4425"/>
                      </a:cubicBezTo>
                      <a:cubicBezTo>
                        <a:pt x="3758" y="4425"/>
                        <a:pt x="3642" y="4417"/>
                        <a:pt x="3522" y="4402"/>
                      </a:cubicBezTo>
                      <a:cubicBezTo>
                        <a:pt x="2929" y="4318"/>
                        <a:pt x="2438" y="4114"/>
                        <a:pt x="2184" y="3776"/>
                      </a:cubicBezTo>
                      <a:cubicBezTo>
                        <a:pt x="1761" y="3217"/>
                        <a:pt x="1660" y="2083"/>
                        <a:pt x="1660" y="2083"/>
                      </a:cubicBezTo>
                      <a:lnTo>
                        <a:pt x="34" y="2032"/>
                      </a:lnTo>
                      <a:lnTo>
                        <a:pt x="34" y="2032"/>
                      </a:lnTo>
                      <a:cubicBezTo>
                        <a:pt x="0" y="2184"/>
                        <a:pt x="136" y="3590"/>
                        <a:pt x="965" y="4724"/>
                      </a:cubicBezTo>
                      <a:cubicBezTo>
                        <a:pt x="1490" y="5435"/>
                        <a:pt x="2269" y="5875"/>
                        <a:pt x="3336" y="6011"/>
                      </a:cubicBezTo>
                      <a:cubicBezTo>
                        <a:pt x="3522" y="6028"/>
                        <a:pt x="3708" y="6044"/>
                        <a:pt x="3911" y="6044"/>
                      </a:cubicBezTo>
                      <a:cubicBezTo>
                        <a:pt x="6959" y="6044"/>
                        <a:pt x="8737" y="2354"/>
                        <a:pt x="8957" y="119"/>
                      </a:cubicBezTo>
                      <a:lnTo>
                        <a:pt x="799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5" name="Google Shape;2155;p43"/>
                <p:cNvSpPr/>
                <p:nvPr/>
              </p:nvSpPr>
              <p:spPr>
                <a:xfrm>
                  <a:off x="5929275" y="4691125"/>
                  <a:ext cx="232625" cy="172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05" h="6898" extrusionOk="0">
                      <a:moveTo>
                        <a:pt x="7819" y="1"/>
                      </a:moveTo>
                      <a:cubicBezTo>
                        <a:pt x="7727" y="1"/>
                        <a:pt x="7583" y="54"/>
                        <a:pt x="7382" y="176"/>
                      </a:cubicBezTo>
                      <a:cubicBezTo>
                        <a:pt x="6129" y="938"/>
                        <a:pt x="3708" y="1768"/>
                        <a:pt x="3708" y="1768"/>
                      </a:cubicBezTo>
                      <a:cubicBezTo>
                        <a:pt x="3708" y="1768"/>
                        <a:pt x="5604" y="430"/>
                        <a:pt x="5266" y="159"/>
                      </a:cubicBezTo>
                      <a:cubicBezTo>
                        <a:pt x="5251" y="147"/>
                        <a:pt x="5229" y="142"/>
                        <a:pt x="5199" y="142"/>
                      </a:cubicBezTo>
                      <a:cubicBezTo>
                        <a:pt x="4540" y="142"/>
                        <a:pt x="345" y="2891"/>
                        <a:pt x="102" y="3020"/>
                      </a:cubicBezTo>
                      <a:lnTo>
                        <a:pt x="0" y="6898"/>
                      </a:lnTo>
                      <a:cubicBezTo>
                        <a:pt x="4741" y="6661"/>
                        <a:pt x="8381" y="4223"/>
                        <a:pt x="8229" y="3901"/>
                      </a:cubicBezTo>
                      <a:cubicBezTo>
                        <a:pt x="8209" y="3844"/>
                        <a:pt x="8135" y="3821"/>
                        <a:pt x="8026" y="3821"/>
                      </a:cubicBezTo>
                      <a:cubicBezTo>
                        <a:pt x="7479" y="3821"/>
                        <a:pt x="6045" y="4409"/>
                        <a:pt x="6045" y="4409"/>
                      </a:cubicBezTo>
                      <a:cubicBezTo>
                        <a:pt x="7180" y="3718"/>
                        <a:pt x="9233" y="2207"/>
                        <a:pt x="8827" y="2207"/>
                      </a:cubicBezTo>
                      <a:cubicBezTo>
                        <a:pt x="8785" y="2207"/>
                        <a:pt x="8716" y="2224"/>
                        <a:pt x="8618" y="2259"/>
                      </a:cubicBezTo>
                      <a:cubicBezTo>
                        <a:pt x="7951" y="2481"/>
                        <a:pt x="7045" y="2849"/>
                        <a:pt x="6460" y="3094"/>
                      </a:cubicBezTo>
                      <a:lnTo>
                        <a:pt x="6460" y="3094"/>
                      </a:lnTo>
                      <a:cubicBezTo>
                        <a:pt x="8258" y="2214"/>
                        <a:pt x="9304" y="605"/>
                        <a:pt x="8908" y="605"/>
                      </a:cubicBezTo>
                      <a:cubicBezTo>
                        <a:pt x="8849" y="605"/>
                        <a:pt x="8759" y="640"/>
                        <a:pt x="8635" y="718"/>
                      </a:cubicBezTo>
                      <a:cubicBezTo>
                        <a:pt x="7784" y="1217"/>
                        <a:pt x="6256" y="1889"/>
                        <a:pt x="5671" y="2141"/>
                      </a:cubicBezTo>
                      <a:lnTo>
                        <a:pt x="5671" y="2141"/>
                      </a:lnTo>
                      <a:cubicBezTo>
                        <a:pt x="7419" y="1352"/>
                        <a:pt x="8282" y="1"/>
                        <a:pt x="7819" y="1"/>
                      </a:cubicBezTo>
                      <a:close/>
                    </a:path>
                  </a:pathLst>
                </a:custGeom>
                <a:solidFill>
                  <a:srgbClr val="FDAAA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6" name="Google Shape;2156;p43"/>
                <p:cNvSpPr/>
                <p:nvPr/>
              </p:nvSpPr>
              <p:spPr>
                <a:xfrm>
                  <a:off x="4780100" y="4177375"/>
                  <a:ext cx="1211000" cy="836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440" h="33475" extrusionOk="0">
                      <a:moveTo>
                        <a:pt x="17630" y="0"/>
                      </a:moveTo>
                      <a:cubicBezTo>
                        <a:pt x="17534" y="0"/>
                        <a:pt x="17436" y="17"/>
                        <a:pt x="17338" y="54"/>
                      </a:cubicBezTo>
                      <a:cubicBezTo>
                        <a:pt x="11666" y="2170"/>
                        <a:pt x="1" y="8705"/>
                        <a:pt x="11581" y="24197"/>
                      </a:cubicBezTo>
                      <a:cubicBezTo>
                        <a:pt x="12089" y="24857"/>
                        <a:pt x="12648" y="25467"/>
                        <a:pt x="13274" y="26042"/>
                      </a:cubicBezTo>
                      <a:cubicBezTo>
                        <a:pt x="19285" y="29225"/>
                        <a:pt x="26311" y="31782"/>
                        <a:pt x="34387" y="33475"/>
                      </a:cubicBezTo>
                      <a:cubicBezTo>
                        <a:pt x="41176" y="32662"/>
                        <a:pt x="46137" y="29412"/>
                        <a:pt x="47864" y="28717"/>
                      </a:cubicBezTo>
                      <a:cubicBezTo>
                        <a:pt x="48202" y="28565"/>
                        <a:pt x="48439" y="28209"/>
                        <a:pt x="48405" y="27837"/>
                      </a:cubicBezTo>
                      <a:lnTo>
                        <a:pt x="47813" y="20946"/>
                      </a:lnTo>
                      <a:cubicBezTo>
                        <a:pt x="47813" y="20870"/>
                        <a:pt x="47718" y="20808"/>
                        <a:pt x="47637" y="20808"/>
                      </a:cubicBezTo>
                      <a:cubicBezTo>
                        <a:pt x="47628" y="20808"/>
                        <a:pt x="47618" y="20809"/>
                        <a:pt x="47610" y="20811"/>
                      </a:cubicBezTo>
                      <a:cubicBezTo>
                        <a:pt x="45856" y="21387"/>
                        <a:pt x="41908" y="23104"/>
                        <a:pt x="37452" y="23104"/>
                      </a:cubicBezTo>
                      <a:cubicBezTo>
                        <a:pt x="36013" y="23104"/>
                        <a:pt x="34521" y="22925"/>
                        <a:pt x="33032" y="22470"/>
                      </a:cubicBezTo>
                      <a:cubicBezTo>
                        <a:pt x="33015" y="22470"/>
                        <a:pt x="32965" y="22436"/>
                        <a:pt x="32948" y="22436"/>
                      </a:cubicBezTo>
                      <a:cubicBezTo>
                        <a:pt x="28597" y="20641"/>
                        <a:pt x="25515" y="18847"/>
                        <a:pt x="20165" y="12667"/>
                      </a:cubicBezTo>
                      <a:cubicBezTo>
                        <a:pt x="15831" y="7656"/>
                        <a:pt x="16948" y="3592"/>
                        <a:pt x="18354" y="1273"/>
                      </a:cubicBezTo>
                      <a:cubicBezTo>
                        <a:pt x="18720" y="687"/>
                        <a:pt x="18237" y="0"/>
                        <a:pt x="1763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7" name="Google Shape;2157;p43"/>
                <p:cNvSpPr/>
                <p:nvPr/>
              </p:nvSpPr>
              <p:spPr>
                <a:xfrm>
                  <a:off x="5175850" y="4358425"/>
                  <a:ext cx="806350" cy="410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54" h="16435" extrusionOk="0">
                      <a:moveTo>
                        <a:pt x="861" y="0"/>
                      </a:moveTo>
                      <a:cubicBezTo>
                        <a:pt x="736" y="0"/>
                        <a:pt x="609" y="31"/>
                        <a:pt x="492" y="92"/>
                      </a:cubicBezTo>
                      <a:cubicBezTo>
                        <a:pt x="119" y="312"/>
                        <a:pt x="1" y="752"/>
                        <a:pt x="204" y="1108"/>
                      </a:cubicBezTo>
                      <a:cubicBezTo>
                        <a:pt x="3963" y="7626"/>
                        <a:pt x="10583" y="15567"/>
                        <a:pt x="20893" y="16362"/>
                      </a:cubicBezTo>
                      <a:cubicBezTo>
                        <a:pt x="21477" y="16412"/>
                        <a:pt x="22050" y="16434"/>
                        <a:pt x="22607" y="16434"/>
                      </a:cubicBezTo>
                      <a:cubicBezTo>
                        <a:pt x="24341" y="16434"/>
                        <a:pt x="25926" y="16217"/>
                        <a:pt x="27259" y="15922"/>
                      </a:cubicBezTo>
                      <a:cubicBezTo>
                        <a:pt x="29951" y="15346"/>
                        <a:pt x="31610" y="14483"/>
                        <a:pt x="31746" y="14415"/>
                      </a:cubicBezTo>
                      <a:cubicBezTo>
                        <a:pt x="32101" y="14229"/>
                        <a:pt x="32254" y="13789"/>
                        <a:pt x="32067" y="13433"/>
                      </a:cubicBezTo>
                      <a:cubicBezTo>
                        <a:pt x="31926" y="13173"/>
                        <a:pt x="31668" y="13029"/>
                        <a:pt x="31404" y="13029"/>
                      </a:cubicBezTo>
                      <a:cubicBezTo>
                        <a:pt x="31291" y="13029"/>
                        <a:pt x="31176" y="13056"/>
                        <a:pt x="31069" y="13112"/>
                      </a:cubicBezTo>
                      <a:cubicBezTo>
                        <a:pt x="31007" y="13142"/>
                        <a:pt x="27458" y="14952"/>
                        <a:pt x="22510" y="14952"/>
                      </a:cubicBezTo>
                      <a:cubicBezTo>
                        <a:pt x="21997" y="14952"/>
                        <a:pt x="21468" y="14932"/>
                        <a:pt x="20927" y="14889"/>
                      </a:cubicBezTo>
                      <a:cubicBezTo>
                        <a:pt x="13207" y="14280"/>
                        <a:pt x="6672" y="9387"/>
                        <a:pt x="1508" y="363"/>
                      </a:cubicBezTo>
                      <a:cubicBezTo>
                        <a:pt x="1360" y="125"/>
                        <a:pt x="1114" y="0"/>
                        <a:pt x="861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8" name="Google Shape;2158;p43"/>
                <p:cNvSpPr/>
                <p:nvPr/>
              </p:nvSpPr>
              <p:spPr>
                <a:xfrm>
                  <a:off x="5355325" y="4443650"/>
                  <a:ext cx="730575" cy="295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223" h="11812" extrusionOk="0">
                      <a:moveTo>
                        <a:pt x="26083" y="1"/>
                      </a:moveTo>
                      <a:cubicBezTo>
                        <a:pt x="25384" y="1"/>
                        <a:pt x="24674" y="254"/>
                        <a:pt x="24093" y="797"/>
                      </a:cubicBezTo>
                      <a:cubicBezTo>
                        <a:pt x="20820" y="3806"/>
                        <a:pt x="15564" y="8086"/>
                        <a:pt x="9344" y="8086"/>
                      </a:cubicBezTo>
                      <a:cubicBezTo>
                        <a:pt x="8004" y="8086"/>
                        <a:pt x="6618" y="7887"/>
                        <a:pt x="5198" y="7434"/>
                      </a:cubicBezTo>
                      <a:cubicBezTo>
                        <a:pt x="5198" y="7434"/>
                        <a:pt x="4061" y="6105"/>
                        <a:pt x="3780" y="6105"/>
                      </a:cubicBezTo>
                      <a:cubicBezTo>
                        <a:pt x="3726" y="6105"/>
                        <a:pt x="3704" y="6153"/>
                        <a:pt x="3725" y="6266"/>
                      </a:cubicBezTo>
                      <a:cubicBezTo>
                        <a:pt x="3844" y="6977"/>
                        <a:pt x="4098" y="7519"/>
                        <a:pt x="4098" y="7519"/>
                      </a:cubicBezTo>
                      <a:cubicBezTo>
                        <a:pt x="4098" y="7519"/>
                        <a:pt x="1912" y="6543"/>
                        <a:pt x="1042" y="6543"/>
                      </a:cubicBezTo>
                      <a:cubicBezTo>
                        <a:pt x="893" y="6543"/>
                        <a:pt x="783" y="6571"/>
                        <a:pt x="729" y="6638"/>
                      </a:cubicBezTo>
                      <a:cubicBezTo>
                        <a:pt x="593" y="6791"/>
                        <a:pt x="3387" y="8196"/>
                        <a:pt x="3387" y="8196"/>
                      </a:cubicBezTo>
                      <a:cubicBezTo>
                        <a:pt x="3387" y="8196"/>
                        <a:pt x="1049" y="7225"/>
                        <a:pt x="335" y="7225"/>
                      </a:cubicBezTo>
                      <a:cubicBezTo>
                        <a:pt x="227" y="7225"/>
                        <a:pt x="156" y="7247"/>
                        <a:pt x="136" y="7299"/>
                      </a:cubicBezTo>
                      <a:cubicBezTo>
                        <a:pt x="1" y="7688"/>
                        <a:pt x="3421" y="8975"/>
                        <a:pt x="3421" y="8975"/>
                      </a:cubicBezTo>
                      <a:cubicBezTo>
                        <a:pt x="3421" y="8975"/>
                        <a:pt x="1432" y="8440"/>
                        <a:pt x="741" y="8440"/>
                      </a:cubicBezTo>
                      <a:cubicBezTo>
                        <a:pt x="599" y="8440"/>
                        <a:pt x="511" y="8462"/>
                        <a:pt x="508" y="8518"/>
                      </a:cubicBezTo>
                      <a:cubicBezTo>
                        <a:pt x="458" y="8907"/>
                        <a:pt x="3691" y="9889"/>
                        <a:pt x="3691" y="9889"/>
                      </a:cubicBezTo>
                      <a:cubicBezTo>
                        <a:pt x="3691" y="9889"/>
                        <a:pt x="2555" y="9603"/>
                        <a:pt x="1913" y="9603"/>
                      </a:cubicBezTo>
                      <a:cubicBezTo>
                        <a:pt x="1592" y="9603"/>
                        <a:pt x="1394" y="9674"/>
                        <a:pt x="1524" y="9889"/>
                      </a:cubicBezTo>
                      <a:cubicBezTo>
                        <a:pt x="1587" y="9987"/>
                        <a:pt x="6121" y="11812"/>
                        <a:pt x="11934" y="11812"/>
                      </a:cubicBezTo>
                      <a:cubicBezTo>
                        <a:pt x="17106" y="11812"/>
                        <a:pt x="23291" y="10368"/>
                        <a:pt x="28241" y="4979"/>
                      </a:cubicBezTo>
                      <a:cubicBezTo>
                        <a:pt x="28969" y="4200"/>
                        <a:pt x="29223" y="3049"/>
                        <a:pt x="28867" y="2033"/>
                      </a:cubicBezTo>
                      <a:cubicBezTo>
                        <a:pt x="28440" y="740"/>
                        <a:pt x="27278" y="1"/>
                        <a:pt x="26083" y="1"/>
                      </a:cubicBezTo>
                      <a:close/>
                    </a:path>
                  </a:pathLst>
                </a:custGeom>
                <a:solidFill>
                  <a:srgbClr val="FF908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" name="Google Shape;2159;p43"/>
                <p:cNvSpPr/>
                <p:nvPr/>
              </p:nvSpPr>
              <p:spPr>
                <a:xfrm>
                  <a:off x="5390450" y="4526625"/>
                  <a:ext cx="689950" cy="211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598" h="8459" extrusionOk="0">
                      <a:moveTo>
                        <a:pt x="27598" y="1"/>
                      </a:moveTo>
                      <a:cubicBezTo>
                        <a:pt x="21522" y="6056"/>
                        <a:pt x="14928" y="7740"/>
                        <a:pt x="9480" y="7740"/>
                      </a:cubicBezTo>
                      <a:cubicBezTo>
                        <a:pt x="5743" y="7740"/>
                        <a:pt x="2546" y="6948"/>
                        <a:pt x="424" y="6231"/>
                      </a:cubicBezTo>
                      <a:cubicBezTo>
                        <a:pt x="153" y="6282"/>
                        <a:pt x="1" y="6333"/>
                        <a:pt x="136" y="6536"/>
                      </a:cubicBezTo>
                      <a:cubicBezTo>
                        <a:pt x="199" y="6635"/>
                        <a:pt x="4732" y="8459"/>
                        <a:pt x="10548" y="8459"/>
                      </a:cubicBezTo>
                      <a:cubicBezTo>
                        <a:pt x="15722" y="8459"/>
                        <a:pt x="21911" y="7015"/>
                        <a:pt x="26870" y="1626"/>
                      </a:cubicBezTo>
                      <a:cubicBezTo>
                        <a:pt x="27293" y="1169"/>
                        <a:pt x="27547" y="610"/>
                        <a:pt x="27598" y="1"/>
                      </a:cubicBezTo>
                      <a:close/>
                    </a:path>
                  </a:pathLst>
                </a:custGeom>
                <a:solidFill>
                  <a:srgbClr val="F7727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" name="Google Shape;2160;p43"/>
                <p:cNvSpPr/>
                <p:nvPr/>
              </p:nvSpPr>
              <p:spPr>
                <a:xfrm>
                  <a:off x="5188125" y="4117325"/>
                  <a:ext cx="362350" cy="187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94" h="7513" extrusionOk="0">
                      <a:moveTo>
                        <a:pt x="11717" y="1"/>
                      </a:moveTo>
                      <a:cubicBezTo>
                        <a:pt x="11480" y="18"/>
                        <a:pt x="11361" y="238"/>
                        <a:pt x="11446" y="441"/>
                      </a:cubicBezTo>
                      <a:cubicBezTo>
                        <a:pt x="11768" y="1186"/>
                        <a:pt x="12309" y="2541"/>
                        <a:pt x="12039" y="3489"/>
                      </a:cubicBezTo>
                      <a:cubicBezTo>
                        <a:pt x="11852" y="4149"/>
                        <a:pt x="11344" y="4640"/>
                        <a:pt x="10464" y="5012"/>
                      </a:cubicBezTo>
                      <a:cubicBezTo>
                        <a:pt x="9852" y="5282"/>
                        <a:pt x="9234" y="5397"/>
                        <a:pt x="8625" y="5397"/>
                      </a:cubicBezTo>
                      <a:cubicBezTo>
                        <a:pt x="5863" y="5397"/>
                        <a:pt x="3279" y="3033"/>
                        <a:pt x="2253" y="1965"/>
                      </a:cubicBezTo>
                      <a:cubicBezTo>
                        <a:pt x="2092" y="1804"/>
                        <a:pt x="1872" y="1715"/>
                        <a:pt x="1648" y="1715"/>
                      </a:cubicBezTo>
                      <a:cubicBezTo>
                        <a:pt x="1495" y="1715"/>
                        <a:pt x="1341" y="1757"/>
                        <a:pt x="1203" y="1846"/>
                      </a:cubicBezTo>
                      <a:lnTo>
                        <a:pt x="221" y="2456"/>
                      </a:lnTo>
                      <a:cubicBezTo>
                        <a:pt x="35" y="2591"/>
                        <a:pt x="1" y="2862"/>
                        <a:pt x="136" y="3032"/>
                      </a:cubicBezTo>
                      <a:cubicBezTo>
                        <a:pt x="1198" y="4138"/>
                        <a:pt x="4730" y="7513"/>
                        <a:pt x="8679" y="7513"/>
                      </a:cubicBezTo>
                      <a:cubicBezTo>
                        <a:pt x="9139" y="7513"/>
                        <a:pt x="9606" y="7467"/>
                        <a:pt x="10075" y="7366"/>
                      </a:cubicBezTo>
                      <a:cubicBezTo>
                        <a:pt x="10498" y="7281"/>
                        <a:pt x="10887" y="7129"/>
                        <a:pt x="11311" y="6959"/>
                      </a:cubicBezTo>
                      <a:cubicBezTo>
                        <a:pt x="12784" y="6333"/>
                        <a:pt x="13715" y="5351"/>
                        <a:pt x="14087" y="4081"/>
                      </a:cubicBezTo>
                      <a:cubicBezTo>
                        <a:pt x="14494" y="2659"/>
                        <a:pt x="14392" y="1796"/>
                        <a:pt x="13969" y="797"/>
                      </a:cubicBezTo>
                      <a:cubicBezTo>
                        <a:pt x="13901" y="678"/>
                        <a:pt x="13766" y="610"/>
                        <a:pt x="13647" y="610"/>
                      </a:cubicBezTo>
                      <a:lnTo>
                        <a:pt x="11717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1" name="Google Shape;2161;p43"/>
                <p:cNvSpPr/>
                <p:nvPr/>
              </p:nvSpPr>
              <p:spPr>
                <a:xfrm>
                  <a:off x="5355325" y="4443650"/>
                  <a:ext cx="730575" cy="295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223" h="11812" extrusionOk="0">
                      <a:moveTo>
                        <a:pt x="26083" y="1"/>
                      </a:moveTo>
                      <a:cubicBezTo>
                        <a:pt x="25384" y="1"/>
                        <a:pt x="24674" y="254"/>
                        <a:pt x="24093" y="797"/>
                      </a:cubicBezTo>
                      <a:cubicBezTo>
                        <a:pt x="20820" y="3806"/>
                        <a:pt x="15564" y="8086"/>
                        <a:pt x="9344" y="8086"/>
                      </a:cubicBezTo>
                      <a:cubicBezTo>
                        <a:pt x="8004" y="8086"/>
                        <a:pt x="6618" y="7887"/>
                        <a:pt x="5198" y="7434"/>
                      </a:cubicBezTo>
                      <a:cubicBezTo>
                        <a:pt x="5198" y="7434"/>
                        <a:pt x="4061" y="6105"/>
                        <a:pt x="3780" y="6105"/>
                      </a:cubicBezTo>
                      <a:cubicBezTo>
                        <a:pt x="3726" y="6105"/>
                        <a:pt x="3704" y="6153"/>
                        <a:pt x="3725" y="6266"/>
                      </a:cubicBezTo>
                      <a:cubicBezTo>
                        <a:pt x="3844" y="6977"/>
                        <a:pt x="4098" y="7519"/>
                        <a:pt x="4098" y="7519"/>
                      </a:cubicBezTo>
                      <a:cubicBezTo>
                        <a:pt x="4098" y="7519"/>
                        <a:pt x="1912" y="6543"/>
                        <a:pt x="1042" y="6543"/>
                      </a:cubicBezTo>
                      <a:cubicBezTo>
                        <a:pt x="893" y="6543"/>
                        <a:pt x="783" y="6571"/>
                        <a:pt x="729" y="6638"/>
                      </a:cubicBezTo>
                      <a:cubicBezTo>
                        <a:pt x="593" y="6791"/>
                        <a:pt x="3387" y="8196"/>
                        <a:pt x="3387" y="8196"/>
                      </a:cubicBezTo>
                      <a:cubicBezTo>
                        <a:pt x="3387" y="8196"/>
                        <a:pt x="1049" y="7225"/>
                        <a:pt x="335" y="7225"/>
                      </a:cubicBezTo>
                      <a:cubicBezTo>
                        <a:pt x="227" y="7225"/>
                        <a:pt x="156" y="7247"/>
                        <a:pt x="136" y="7299"/>
                      </a:cubicBezTo>
                      <a:cubicBezTo>
                        <a:pt x="1" y="7688"/>
                        <a:pt x="3421" y="8975"/>
                        <a:pt x="3421" y="8975"/>
                      </a:cubicBezTo>
                      <a:cubicBezTo>
                        <a:pt x="3421" y="8975"/>
                        <a:pt x="1432" y="8440"/>
                        <a:pt x="741" y="8440"/>
                      </a:cubicBezTo>
                      <a:cubicBezTo>
                        <a:pt x="599" y="8440"/>
                        <a:pt x="511" y="8462"/>
                        <a:pt x="508" y="8518"/>
                      </a:cubicBezTo>
                      <a:cubicBezTo>
                        <a:pt x="458" y="8907"/>
                        <a:pt x="3691" y="9889"/>
                        <a:pt x="3691" y="9889"/>
                      </a:cubicBezTo>
                      <a:cubicBezTo>
                        <a:pt x="3691" y="9889"/>
                        <a:pt x="2555" y="9603"/>
                        <a:pt x="1913" y="9603"/>
                      </a:cubicBezTo>
                      <a:cubicBezTo>
                        <a:pt x="1592" y="9603"/>
                        <a:pt x="1394" y="9674"/>
                        <a:pt x="1524" y="9889"/>
                      </a:cubicBezTo>
                      <a:cubicBezTo>
                        <a:pt x="1587" y="9987"/>
                        <a:pt x="6121" y="11812"/>
                        <a:pt x="11934" y="11812"/>
                      </a:cubicBezTo>
                      <a:cubicBezTo>
                        <a:pt x="17106" y="11812"/>
                        <a:pt x="23291" y="10368"/>
                        <a:pt x="28241" y="4979"/>
                      </a:cubicBezTo>
                      <a:cubicBezTo>
                        <a:pt x="28969" y="4200"/>
                        <a:pt x="29223" y="3049"/>
                        <a:pt x="28867" y="2033"/>
                      </a:cubicBezTo>
                      <a:cubicBezTo>
                        <a:pt x="28440" y="740"/>
                        <a:pt x="27278" y="1"/>
                        <a:pt x="26083" y="1"/>
                      </a:cubicBezTo>
                      <a:close/>
                    </a:path>
                  </a:pathLst>
                </a:custGeom>
                <a:solidFill>
                  <a:srgbClr val="FDAAA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2" name="Google Shape;2162;p43"/>
                <p:cNvSpPr/>
                <p:nvPr/>
              </p:nvSpPr>
              <p:spPr>
                <a:xfrm>
                  <a:off x="5390450" y="4526625"/>
                  <a:ext cx="689950" cy="211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598" h="8459" extrusionOk="0">
                      <a:moveTo>
                        <a:pt x="27598" y="1"/>
                      </a:moveTo>
                      <a:cubicBezTo>
                        <a:pt x="21522" y="6056"/>
                        <a:pt x="14928" y="7740"/>
                        <a:pt x="9480" y="7740"/>
                      </a:cubicBezTo>
                      <a:cubicBezTo>
                        <a:pt x="5743" y="7740"/>
                        <a:pt x="2546" y="6948"/>
                        <a:pt x="424" y="6231"/>
                      </a:cubicBezTo>
                      <a:cubicBezTo>
                        <a:pt x="153" y="6282"/>
                        <a:pt x="1" y="6333"/>
                        <a:pt x="136" y="6536"/>
                      </a:cubicBezTo>
                      <a:cubicBezTo>
                        <a:pt x="199" y="6635"/>
                        <a:pt x="4732" y="8459"/>
                        <a:pt x="10548" y="8459"/>
                      </a:cubicBezTo>
                      <a:cubicBezTo>
                        <a:pt x="15722" y="8459"/>
                        <a:pt x="21911" y="7015"/>
                        <a:pt x="26870" y="1626"/>
                      </a:cubicBezTo>
                      <a:cubicBezTo>
                        <a:pt x="27293" y="1169"/>
                        <a:pt x="27547" y="610"/>
                        <a:pt x="27598" y="1"/>
                      </a:cubicBezTo>
                      <a:close/>
                    </a:path>
                  </a:pathLst>
                </a:custGeom>
                <a:solidFill>
                  <a:srgbClr val="FF888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" name="Google Shape;2163;p43"/>
                <p:cNvSpPr/>
                <p:nvPr/>
              </p:nvSpPr>
              <p:spPr>
                <a:xfrm>
                  <a:off x="5151300" y="4783225"/>
                  <a:ext cx="273050" cy="174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2" h="6973" extrusionOk="0">
                      <a:moveTo>
                        <a:pt x="4821" y="0"/>
                      </a:moveTo>
                      <a:cubicBezTo>
                        <a:pt x="2666" y="0"/>
                        <a:pt x="1030" y="1386"/>
                        <a:pt x="1" y="2587"/>
                      </a:cubicBezTo>
                      <a:cubicBezTo>
                        <a:pt x="3353" y="4246"/>
                        <a:pt x="6993" y="5719"/>
                        <a:pt x="10921" y="6972"/>
                      </a:cubicBezTo>
                      <a:cubicBezTo>
                        <a:pt x="10667" y="4585"/>
                        <a:pt x="9736" y="1470"/>
                        <a:pt x="6773" y="369"/>
                      </a:cubicBezTo>
                      <a:cubicBezTo>
                        <a:pt x="6082" y="112"/>
                        <a:pt x="5431" y="0"/>
                        <a:pt x="4821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33" name="Google Shape;2164;p43"/>
            <p:cNvGrpSpPr/>
            <p:nvPr/>
          </p:nvGrpSpPr>
          <p:grpSpPr>
            <a:xfrm rot="-562519" flipH="1">
              <a:off x="2626774" y="1060318"/>
              <a:ext cx="446169" cy="402403"/>
              <a:chOff x="7144013" y="1512200"/>
              <a:chExt cx="936616" cy="844916"/>
            </a:xfrm>
          </p:grpSpPr>
          <p:sp>
            <p:nvSpPr>
              <p:cNvPr id="37" name="Google Shape;2165;p43"/>
              <p:cNvSpPr/>
              <p:nvPr/>
            </p:nvSpPr>
            <p:spPr>
              <a:xfrm>
                <a:off x="7144013" y="1512200"/>
                <a:ext cx="936616" cy="844916"/>
              </a:xfrm>
              <a:custGeom>
                <a:avLst/>
                <a:gdLst/>
                <a:ahLst/>
                <a:cxnLst/>
                <a:rect l="l" t="t" r="r" b="b"/>
                <a:pathLst>
                  <a:path w="9550" h="8615" extrusionOk="0">
                    <a:moveTo>
                      <a:pt x="2189" y="1"/>
                    </a:moveTo>
                    <a:cubicBezTo>
                      <a:pt x="1712" y="1"/>
                      <a:pt x="1234" y="160"/>
                      <a:pt x="856" y="458"/>
                    </a:cubicBezTo>
                    <a:cubicBezTo>
                      <a:pt x="439" y="816"/>
                      <a:pt x="1" y="1453"/>
                      <a:pt x="220" y="2607"/>
                    </a:cubicBezTo>
                    <a:cubicBezTo>
                      <a:pt x="618" y="4576"/>
                      <a:pt x="1612" y="6207"/>
                      <a:pt x="2627" y="7699"/>
                    </a:cubicBezTo>
                    <a:cubicBezTo>
                      <a:pt x="3025" y="8296"/>
                      <a:pt x="3681" y="8614"/>
                      <a:pt x="4417" y="8614"/>
                    </a:cubicBezTo>
                    <a:cubicBezTo>
                      <a:pt x="4914" y="8614"/>
                      <a:pt x="5471" y="8475"/>
                      <a:pt x="5909" y="8177"/>
                    </a:cubicBezTo>
                    <a:cubicBezTo>
                      <a:pt x="6506" y="7779"/>
                      <a:pt x="6884" y="7282"/>
                      <a:pt x="7202" y="6824"/>
                    </a:cubicBezTo>
                    <a:cubicBezTo>
                      <a:pt x="7282" y="6725"/>
                      <a:pt x="7361" y="6625"/>
                      <a:pt x="7401" y="6565"/>
                    </a:cubicBezTo>
                    <a:cubicBezTo>
                      <a:pt x="8256" y="5471"/>
                      <a:pt x="9171" y="4138"/>
                      <a:pt x="9430" y="2487"/>
                    </a:cubicBezTo>
                    <a:cubicBezTo>
                      <a:pt x="9549" y="1692"/>
                      <a:pt x="9390" y="1055"/>
                      <a:pt x="8992" y="617"/>
                    </a:cubicBezTo>
                    <a:cubicBezTo>
                      <a:pt x="8754" y="339"/>
                      <a:pt x="8296" y="1"/>
                      <a:pt x="7500" y="1"/>
                    </a:cubicBezTo>
                    <a:cubicBezTo>
                      <a:pt x="7361" y="1"/>
                      <a:pt x="7202" y="1"/>
                      <a:pt x="7063" y="21"/>
                    </a:cubicBezTo>
                    <a:cubicBezTo>
                      <a:pt x="6008" y="160"/>
                      <a:pt x="5551" y="856"/>
                      <a:pt x="5272" y="1314"/>
                    </a:cubicBezTo>
                    <a:cubicBezTo>
                      <a:pt x="5213" y="1354"/>
                      <a:pt x="5193" y="1433"/>
                      <a:pt x="5153" y="1493"/>
                    </a:cubicBezTo>
                    <a:cubicBezTo>
                      <a:pt x="4994" y="1692"/>
                      <a:pt x="4875" y="1891"/>
                      <a:pt x="4755" y="2109"/>
                    </a:cubicBezTo>
                    <a:cubicBezTo>
                      <a:pt x="4576" y="1811"/>
                      <a:pt x="4417" y="1533"/>
                      <a:pt x="4258" y="1234"/>
                    </a:cubicBezTo>
                    <a:cubicBezTo>
                      <a:pt x="4019" y="836"/>
                      <a:pt x="3701" y="518"/>
                      <a:pt x="3323" y="319"/>
                    </a:cubicBezTo>
                    <a:cubicBezTo>
                      <a:pt x="2945" y="120"/>
                      <a:pt x="2587" y="1"/>
                      <a:pt x="218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42863" dist="28575" dir="600000" algn="bl" rotWithShape="0">
                  <a:srgbClr val="000000">
                    <a:alpha val="1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2166;p43"/>
              <p:cNvSpPr/>
              <p:nvPr/>
            </p:nvSpPr>
            <p:spPr>
              <a:xfrm>
                <a:off x="7228008" y="1568170"/>
                <a:ext cx="768625" cy="732977"/>
              </a:xfrm>
              <a:custGeom>
                <a:avLst/>
                <a:gdLst/>
                <a:ahLst/>
                <a:cxnLst/>
                <a:rect l="l" t="t" r="r" b="b"/>
                <a:pathLst>
                  <a:path w="7449" h="6666" extrusionOk="0">
                    <a:moveTo>
                      <a:pt x="1060" y="1"/>
                    </a:moveTo>
                    <a:cubicBezTo>
                      <a:pt x="826" y="1"/>
                      <a:pt x="594" y="80"/>
                      <a:pt x="378" y="254"/>
                    </a:cubicBezTo>
                    <a:cubicBezTo>
                      <a:pt x="0" y="573"/>
                      <a:pt x="0" y="1010"/>
                      <a:pt x="80" y="1428"/>
                    </a:cubicBezTo>
                    <a:cubicBezTo>
                      <a:pt x="438" y="3199"/>
                      <a:pt x="1333" y="4710"/>
                      <a:pt x="2328" y="6182"/>
                    </a:cubicBezTo>
                    <a:cubicBezTo>
                      <a:pt x="2566" y="6518"/>
                      <a:pt x="2928" y="6665"/>
                      <a:pt x="3312" y="6665"/>
                    </a:cubicBezTo>
                    <a:cubicBezTo>
                      <a:pt x="3632" y="6665"/>
                      <a:pt x="3968" y="6563"/>
                      <a:pt x="4257" y="6381"/>
                    </a:cubicBezTo>
                    <a:cubicBezTo>
                      <a:pt x="4814" y="6003"/>
                      <a:pt x="5153" y="5486"/>
                      <a:pt x="5511" y="4989"/>
                    </a:cubicBezTo>
                    <a:cubicBezTo>
                      <a:pt x="6366" y="3915"/>
                      <a:pt x="7142" y="2781"/>
                      <a:pt x="7341" y="1388"/>
                    </a:cubicBezTo>
                    <a:cubicBezTo>
                      <a:pt x="7449" y="580"/>
                      <a:pt x="7232" y="15"/>
                      <a:pt x="6370" y="15"/>
                    </a:cubicBezTo>
                    <a:cubicBezTo>
                      <a:pt x="6277" y="15"/>
                      <a:pt x="6176" y="22"/>
                      <a:pt x="6068" y="36"/>
                    </a:cubicBezTo>
                    <a:cubicBezTo>
                      <a:pt x="5371" y="135"/>
                      <a:pt x="5153" y="632"/>
                      <a:pt x="4854" y="1090"/>
                    </a:cubicBezTo>
                    <a:cubicBezTo>
                      <a:pt x="4397" y="1766"/>
                      <a:pt x="3999" y="2482"/>
                      <a:pt x="3601" y="3159"/>
                    </a:cubicBezTo>
                    <a:cubicBezTo>
                      <a:pt x="3124" y="2323"/>
                      <a:pt x="2726" y="1567"/>
                      <a:pt x="2268" y="732"/>
                    </a:cubicBezTo>
                    <a:cubicBezTo>
                      <a:pt x="2129" y="513"/>
                      <a:pt x="1930" y="314"/>
                      <a:pt x="1711" y="195"/>
                    </a:cubicBezTo>
                    <a:cubicBezTo>
                      <a:pt x="1500" y="70"/>
                      <a:pt x="1279" y="1"/>
                      <a:pt x="106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4" name="Google Shape;2167;p43"/>
            <p:cNvGrpSpPr/>
            <p:nvPr/>
          </p:nvGrpSpPr>
          <p:grpSpPr>
            <a:xfrm rot="637">
              <a:off x="5350882" y="2019977"/>
              <a:ext cx="505773" cy="456339"/>
              <a:chOff x="7144013" y="1512200"/>
              <a:chExt cx="936616" cy="844916"/>
            </a:xfrm>
          </p:grpSpPr>
          <p:sp>
            <p:nvSpPr>
              <p:cNvPr id="35" name="Google Shape;2168;p43"/>
              <p:cNvSpPr/>
              <p:nvPr/>
            </p:nvSpPr>
            <p:spPr>
              <a:xfrm>
                <a:off x="7144013" y="1512200"/>
                <a:ext cx="936616" cy="844916"/>
              </a:xfrm>
              <a:custGeom>
                <a:avLst/>
                <a:gdLst/>
                <a:ahLst/>
                <a:cxnLst/>
                <a:rect l="l" t="t" r="r" b="b"/>
                <a:pathLst>
                  <a:path w="9550" h="8615" extrusionOk="0">
                    <a:moveTo>
                      <a:pt x="2189" y="1"/>
                    </a:moveTo>
                    <a:cubicBezTo>
                      <a:pt x="1712" y="1"/>
                      <a:pt x="1234" y="160"/>
                      <a:pt x="856" y="458"/>
                    </a:cubicBezTo>
                    <a:cubicBezTo>
                      <a:pt x="439" y="816"/>
                      <a:pt x="1" y="1453"/>
                      <a:pt x="220" y="2607"/>
                    </a:cubicBezTo>
                    <a:cubicBezTo>
                      <a:pt x="618" y="4576"/>
                      <a:pt x="1612" y="6207"/>
                      <a:pt x="2627" y="7699"/>
                    </a:cubicBezTo>
                    <a:cubicBezTo>
                      <a:pt x="3025" y="8296"/>
                      <a:pt x="3681" y="8614"/>
                      <a:pt x="4417" y="8614"/>
                    </a:cubicBezTo>
                    <a:cubicBezTo>
                      <a:pt x="4914" y="8614"/>
                      <a:pt x="5471" y="8475"/>
                      <a:pt x="5909" y="8177"/>
                    </a:cubicBezTo>
                    <a:cubicBezTo>
                      <a:pt x="6506" y="7779"/>
                      <a:pt x="6884" y="7282"/>
                      <a:pt x="7202" y="6824"/>
                    </a:cubicBezTo>
                    <a:cubicBezTo>
                      <a:pt x="7282" y="6725"/>
                      <a:pt x="7361" y="6625"/>
                      <a:pt x="7401" y="6565"/>
                    </a:cubicBezTo>
                    <a:cubicBezTo>
                      <a:pt x="8256" y="5471"/>
                      <a:pt x="9171" y="4138"/>
                      <a:pt x="9430" y="2487"/>
                    </a:cubicBezTo>
                    <a:cubicBezTo>
                      <a:pt x="9549" y="1692"/>
                      <a:pt x="9390" y="1055"/>
                      <a:pt x="8992" y="617"/>
                    </a:cubicBezTo>
                    <a:cubicBezTo>
                      <a:pt x="8754" y="339"/>
                      <a:pt x="8296" y="1"/>
                      <a:pt x="7500" y="1"/>
                    </a:cubicBezTo>
                    <a:cubicBezTo>
                      <a:pt x="7361" y="1"/>
                      <a:pt x="7202" y="1"/>
                      <a:pt x="7063" y="21"/>
                    </a:cubicBezTo>
                    <a:cubicBezTo>
                      <a:pt x="6008" y="160"/>
                      <a:pt x="5551" y="856"/>
                      <a:pt x="5272" y="1314"/>
                    </a:cubicBezTo>
                    <a:cubicBezTo>
                      <a:pt x="5213" y="1354"/>
                      <a:pt x="5193" y="1433"/>
                      <a:pt x="5153" y="1493"/>
                    </a:cubicBezTo>
                    <a:cubicBezTo>
                      <a:pt x="4994" y="1692"/>
                      <a:pt x="4875" y="1891"/>
                      <a:pt x="4755" y="2109"/>
                    </a:cubicBezTo>
                    <a:cubicBezTo>
                      <a:pt x="4576" y="1811"/>
                      <a:pt x="4417" y="1533"/>
                      <a:pt x="4258" y="1234"/>
                    </a:cubicBezTo>
                    <a:cubicBezTo>
                      <a:pt x="4019" y="836"/>
                      <a:pt x="3701" y="518"/>
                      <a:pt x="3323" y="319"/>
                    </a:cubicBezTo>
                    <a:cubicBezTo>
                      <a:pt x="2945" y="120"/>
                      <a:pt x="2587" y="1"/>
                      <a:pt x="218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42863" dist="28575" dir="600000" algn="bl" rotWithShape="0">
                  <a:srgbClr val="000000">
                    <a:alpha val="1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2169;p43"/>
              <p:cNvSpPr/>
              <p:nvPr/>
            </p:nvSpPr>
            <p:spPr>
              <a:xfrm>
                <a:off x="7228008" y="1568170"/>
                <a:ext cx="768625" cy="732977"/>
              </a:xfrm>
              <a:custGeom>
                <a:avLst/>
                <a:gdLst/>
                <a:ahLst/>
                <a:cxnLst/>
                <a:rect l="l" t="t" r="r" b="b"/>
                <a:pathLst>
                  <a:path w="7449" h="6666" extrusionOk="0">
                    <a:moveTo>
                      <a:pt x="1060" y="1"/>
                    </a:moveTo>
                    <a:cubicBezTo>
                      <a:pt x="826" y="1"/>
                      <a:pt x="594" y="80"/>
                      <a:pt x="378" y="254"/>
                    </a:cubicBezTo>
                    <a:cubicBezTo>
                      <a:pt x="0" y="573"/>
                      <a:pt x="0" y="1010"/>
                      <a:pt x="80" y="1428"/>
                    </a:cubicBezTo>
                    <a:cubicBezTo>
                      <a:pt x="438" y="3199"/>
                      <a:pt x="1333" y="4710"/>
                      <a:pt x="2328" y="6182"/>
                    </a:cubicBezTo>
                    <a:cubicBezTo>
                      <a:pt x="2566" y="6518"/>
                      <a:pt x="2928" y="6665"/>
                      <a:pt x="3312" y="6665"/>
                    </a:cubicBezTo>
                    <a:cubicBezTo>
                      <a:pt x="3632" y="6665"/>
                      <a:pt x="3968" y="6563"/>
                      <a:pt x="4257" y="6381"/>
                    </a:cubicBezTo>
                    <a:cubicBezTo>
                      <a:pt x="4814" y="6003"/>
                      <a:pt x="5153" y="5486"/>
                      <a:pt x="5511" y="4989"/>
                    </a:cubicBezTo>
                    <a:cubicBezTo>
                      <a:pt x="6366" y="3915"/>
                      <a:pt x="7142" y="2781"/>
                      <a:pt x="7341" y="1388"/>
                    </a:cubicBezTo>
                    <a:cubicBezTo>
                      <a:pt x="7449" y="580"/>
                      <a:pt x="7232" y="15"/>
                      <a:pt x="6370" y="15"/>
                    </a:cubicBezTo>
                    <a:cubicBezTo>
                      <a:pt x="6277" y="15"/>
                      <a:pt x="6176" y="22"/>
                      <a:pt x="6068" y="36"/>
                    </a:cubicBezTo>
                    <a:cubicBezTo>
                      <a:pt x="5371" y="135"/>
                      <a:pt x="5153" y="632"/>
                      <a:pt x="4854" y="1090"/>
                    </a:cubicBezTo>
                    <a:cubicBezTo>
                      <a:pt x="4397" y="1766"/>
                      <a:pt x="3999" y="2482"/>
                      <a:pt x="3601" y="3159"/>
                    </a:cubicBezTo>
                    <a:cubicBezTo>
                      <a:pt x="3124" y="2323"/>
                      <a:pt x="2726" y="1567"/>
                      <a:pt x="2268" y="732"/>
                    </a:cubicBezTo>
                    <a:cubicBezTo>
                      <a:pt x="2129" y="513"/>
                      <a:pt x="1930" y="314"/>
                      <a:pt x="1711" y="195"/>
                    </a:cubicBezTo>
                    <a:cubicBezTo>
                      <a:pt x="1500" y="70"/>
                      <a:pt x="1279" y="1"/>
                      <a:pt x="106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08" name="Google Shape;2602;p51"/>
          <p:cNvGrpSpPr/>
          <p:nvPr/>
        </p:nvGrpSpPr>
        <p:grpSpPr>
          <a:xfrm>
            <a:off x="2000232" y="4216241"/>
            <a:ext cx="425057" cy="927259"/>
            <a:chOff x="1569975" y="4093425"/>
            <a:chExt cx="490375" cy="1069750"/>
          </a:xfrm>
        </p:grpSpPr>
        <p:sp>
          <p:nvSpPr>
            <p:cNvPr id="109" name="Google Shape;2603;p51"/>
            <p:cNvSpPr/>
            <p:nvPr/>
          </p:nvSpPr>
          <p:spPr>
            <a:xfrm>
              <a:off x="1569975" y="4093425"/>
              <a:ext cx="490375" cy="1069750"/>
            </a:xfrm>
            <a:custGeom>
              <a:avLst/>
              <a:gdLst/>
              <a:ahLst/>
              <a:cxnLst/>
              <a:rect l="l" t="t" r="r" b="b"/>
              <a:pathLst>
                <a:path w="19615" h="42790" extrusionOk="0">
                  <a:moveTo>
                    <a:pt x="7779" y="0"/>
                  </a:moveTo>
                  <a:cubicBezTo>
                    <a:pt x="7162" y="0"/>
                    <a:pt x="6565" y="338"/>
                    <a:pt x="6167" y="895"/>
                  </a:cubicBezTo>
                  <a:cubicBezTo>
                    <a:pt x="5690" y="1572"/>
                    <a:pt x="5292" y="2248"/>
                    <a:pt x="4914" y="2924"/>
                  </a:cubicBezTo>
                  <a:cubicBezTo>
                    <a:pt x="4437" y="2188"/>
                    <a:pt x="3899" y="1472"/>
                    <a:pt x="3104" y="895"/>
                  </a:cubicBezTo>
                  <a:cubicBezTo>
                    <a:pt x="2726" y="637"/>
                    <a:pt x="2328" y="477"/>
                    <a:pt x="1950" y="477"/>
                  </a:cubicBezTo>
                  <a:cubicBezTo>
                    <a:pt x="1691" y="477"/>
                    <a:pt x="717" y="597"/>
                    <a:pt x="418" y="1930"/>
                  </a:cubicBezTo>
                  <a:cubicBezTo>
                    <a:pt x="20" y="3640"/>
                    <a:pt x="40" y="5331"/>
                    <a:pt x="140" y="6923"/>
                  </a:cubicBezTo>
                  <a:cubicBezTo>
                    <a:pt x="219" y="8454"/>
                    <a:pt x="398" y="10285"/>
                    <a:pt x="955" y="12095"/>
                  </a:cubicBezTo>
                  <a:cubicBezTo>
                    <a:pt x="1453" y="13607"/>
                    <a:pt x="2030" y="15178"/>
                    <a:pt x="3382" y="16392"/>
                  </a:cubicBezTo>
                  <a:cubicBezTo>
                    <a:pt x="3482" y="16471"/>
                    <a:pt x="3581" y="16591"/>
                    <a:pt x="3681" y="16690"/>
                  </a:cubicBezTo>
                  <a:cubicBezTo>
                    <a:pt x="3581" y="17068"/>
                    <a:pt x="3541" y="17466"/>
                    <a:pt x="3641" y="17844"/>
                  </a:cubicBezTo>
                  <a:cubicBezTo>
                    <a:pt x="3720" y="18142"/>
                    <a:pt x="3880" y="18381"/>
                    <a:pt x="4078" y="18600"/>
                  </a:cubicBezTo>
                  <a:cubicBezTo>
                    <a:pt x="2587" y="18739"/>
                    <a:pt x="1313" y="19734"/>
                    <a:pt x="836" y="21166"/>
                  </a:cubicBezTo>
                  <a:cubicBezTo>
                    <a:pt x="538" y="22061"/>
                    <a:pt x="637" y="22877"/>
                    <a:pt x="1134" y="23633"/>
                  </a:cubicBezTo>
                  <a:cubicBezTo>
                    <a:pt x="1592" y="24309"/>
                    <a:pt x="2248" y="24747"/>
                    <a:pt x="3084" y="24985"/>
                  </a:cubicBezTo>
                  <a:cubicBezTo>
                    <a:pt x="3800" y="25184"/>
                    <a:pt x="4536" y="25423"/>
                    <a:pt x="5272" y="25622"/>
                  </a:cubicBezTo>
                  <a:cubicBezTo>
                    <a:pt x="5630" y="25721"/>
                    <a:pt x="6028" y="25841"/>
                    <a:pt x="6406" y="25940"/>
                  </a:cubicBezTo>
                  <a:cubicBezTo>
                    <a:pt x="7222" y="26159"/>
                    <a:pt x="7818" y="26776"/>
                    <a:pt x="8375" y="27452"/>
                  </a:cubicBezTo>
                  <a:cubicBezTo>
                    <a:pt x="8375" y="27571"/>
                    <a:pt x="8375" y="27830"/>
                    <a:pt x="8355" y="27969"/>
                  </a:cubicBezTo>
                  <a:cubicBezTo>
                    <a:pt x="8316" y="28168"/>
                    <a:pt x="8296" y="28407"/>
                    <a:pt x="8296" y="28606"/>
                  </a:cubicBezTo>
                  <a:lnTo>
                    <a:pt x="8296" y="31271"/>
                  </a:lnTo>
                  <a:cubicBezTo>
                    <a:pt x="7798" y="30774"/>
                    <a:pt x="7222" y="30336"/>
                    <a:pt x="6565" y="29959"/>
                  </a:cubicBezTo>
                  <a:cubicBezTo>
                    <a:pt x="5690" y="29521"/>
                    <a:pt x="4815" y="29282"/>
                    <a:pt x="3939" y="29282"/>
                  </a:cubicBezTo>
                  <a:cubicBezTo>
                    <a:pt x="3382" y="29282"/>
                    <a:pt x="2785" y="29362"/>
                    <a:pt x="2209" y="29600"/>
                  </a:cubicBezTo>
                  <a:cubicBezTo>
                    <a:pt x="1811" y="29740"/>
                    <a:pt x="1453" y="29959"/>
                    <a:pt x="1194" y="30237"/>
                  </a:cubicBezTo>
                  <a:cubicBezTo>
                    <a:pt x="299" y="31132"/>
                    <a:pt x="1" y="32226"/>
                    <a:pt x="339" y="33281"/>
                  </a:cubicBezTo>
                  <a:cubicBezTo>
                    <a:pt x="756" y="34494"/>
                    <a:pt x="1711" y="35210"/>
                    <a:pt x="2945" y="35270"/>
                  </a:cubicBezTo>
                  <a:cubicBezTo>
                    <a:pt x="3183" y="35270"/>
                    <a:pt x="3422" y="35290"/>
                    <a:pt x="3641" y="35290"/>
                  </a:cubicBezTo>
                  <a:cubicBezTo>
                    <a:pt x="4078" y="35310"/>
                    <a:pt x="4536" y="35349"/>
                    <a:pt x="4994" y="35349"/>
                  </a:cubicBezTo>
                  <a:cubicBezTo>
                    <a:pt x="5312" y="35349"/>
                    <a:pt x="5610" y="35369"/>
                    <a:pt x="5869" y="35389"/>
                  </a:cubicBezTo>
                  <a:cubicBezTo>
                    <a:pt x="5471" y="35548"/>
                    <a:pt x="5113" y="35847"/>
                    <a:pt x="4894" y="36264"/>
                  </a:cubicBezTo>
                  <a:cubicBezTo>
                    <a:pt x="4596" y="36841"/>
                    <a:pt x="4437" y="37378"/>
                    <a:pt x="4397" y="37876"/>
                  </a:cubicBezTo>
                  <a:cubicBezTo>
                    <a:pt x="4397" y="38154"/>
                    <a:pt x="4377" y="38433"/>
                    <a:pt x="4377" y="38691"/>
                  </a:cubicBezTo>
                  <a:cubicBezTo>
                    <a:pt x="4098" y="38552"/>
                    <a:pt x="3800" y="38433"/>
                    <a:pt x="3482" y="38294"/>
                  </a:cubicBezTo>
                  <a:cubicBezTo>
                    <a:pt x="3223" y="38194"/>
                    <a:pt x="2965" y="38174"/>
                    <a:pt x="2766" y="38174"/>
                  </a:cubicBezTo>
                  <a:cubicBezTo>
                    <a:pt x="2109" y="38174"/>
                    <a:pt x="1612" y="38393"/>
                    <a:pt x="1373" y="38791"/>
                  </a:cubicBezTo>
                  <a:cubicBezTo>
                    <a:pt x="975" y="39427"/>
                    <a:pt x="1154" y="40183"/>
                    <a:pt x="1274" y="40581"/>
                  </a:cubicBezTo>
                  <a:cubicBezTo>
                    <a:pt x="1333" y="40959"/>
                    <a:pt x="1532" y="41238"/>
                    <a:pt x="1691" y="41457"/>
                  </a:cubicBezTo>
                  <a:cubicBezTo>
                    <a:pt x="1711" y="41516"/>
                    <a:pt x="1771" y="41556"/>
                    <a:pt x="1791" y="41616"/>
                  </a:cubicBezTo>
                  <a:cubicBezTo>
                    <a:pt x="1890" y="41775"/>
                    <a:pt x="1990" y="41954"/>
                    <a:pt x="2109" y="42133"/>
                  </a:cubicBezTo>
                  <a:lnTo>
                    <a:pt x="2228" y="42332"/>
                  </a:lnTo>
                  <a:cubicBezTo>
                    <a:pt x="2408" y="42610"/>
                    <a:pt x="2726" y="42769"/>
                    <a:pt x="3064" y="42769"/>
                  </a:cubicBezTo>
                  <a:lnTo>
                    <a:pt x="3064" y="42789"/>
                  </a:lnTo>
                  <a:lnTo>
                    <a:pt x="10384" y="42789"/>
                  </a:lnTo>
                  <a:cubicBezTo>
                    <a:pt x="10663" y="42789"/>
                    <a:pt x="10902" y="42690"/>
                    <a:pt x="11101" y="42491"/>
                  </a:cubicBezTo>
                  <a:cubicBezTo>
                    <a:pt x="11280" y="42292"/>
                    <a:pt x="11379" y="42053"/>
                    <a:pt x="11379" y="41775"/>
                  </a:cubicBezTo>
                  <a:lnTo>
                    <a:pt x="11359" y="41258"/>
                  </a:lnTo>
                  <a:cubicBezTo>
                    <a:pt x="11359" y="40860"/>
                    <a:pt x="11339" y="40482"/>
                    <a:pt x="11339" y="40084"/>
                  </a:cubicBezTo>
                  <a:cubicBezTo>
                    <a:pt x="11339" y="39845"/>
                    <a:pt x="11339" y="39606"/>
                    <a:pt x="11300" y="39368"/>
                  </a:cubicBezTo>
                  <a:cubicBezTo>
                    <a:pt x="11260" y="38890"/>
                    <a:pt x="11240" y="38413"/>
                    <a:pt x="11300" y="38055"/>
                  </a:cubicBezTo>
                  <a:cubicBezTo>
                    <a:pt x="11638" y="36304"/>
                    <a:pt x="12055" y="35071"/>
                    <a:pt x="12652" y="33997"/>
                  </a:cubicBezTo>
                  <a:cubicBezTo>
                    <a:pt x="13448" y="32584"/>
                    <a:pt x="14323" y="31132"/>
                    <a:pt x="15139" y="29740"/>
                  </a:cubicBezTo>
                  <a:cubicBezTo>
                    <a:pt x="15457" y="29163"/>
                    <a:pt x="15815" y="28626"/>
                    <a:pt x="16133" y="28049"/>
                  </a:cubicBezTo>
                  <a:cubicBezTo>
                    <a:pt x="16929" y="26716"/>
                    <a:pt x="17228" y="25522"/>
                    <a:pt x="17128" y="24289"/>
                  </a:cubicBezTo>
                  <a:cubicBezTo>
                    <a:pt x="16989" y="22678"/>
                    <a:pt x="15935" y="22101"/>
                    <a:pt x="15099" y="22101"/>
                  </a:cubicBezTo>
                  <a:cubicBezTo>
                    <a:pt x="14701" y="22101"/>
                    <a:pt x="14244" y="22200"/>
                    <a:pt x="13826" y="22459"/>
                  </a:cubicBezTo>
                  <a:cubicBezTo>
                    <a:pt x="13150" y="22837"/>
                    <a:pt x="12553" y="23354"/>
                    <a:pt x="12175" y="23732"/>
                  </a:cubicBezTo>
                  <a:cubicBezTo>
                    <a:pt x="11757" y="24130"/>
                    <a:pt x="11419" y="24548"/>
                    <a:pt x="11140" y="24985"/>
                  </a:cubicBezTo>
                  <a:lnTo>
                    <a:pt x="11140" y="20848"/>
                  </a:lnTo>
                  <a:cubicBezTo>
                    <a:pt x="11359" y="20828"/>
                    <a:pt x="11558" y="20828"/>
                    <a:pt x="11757" y="20768"/>
                  </a:cubicBezTo>
                  <a:cubicBezTo>
                    <a:pt x="12254" y="20649"/>
                    <a:pt x="12732" y="20509"/>
                    <a:pt x="13209" y="20370"/>
                  </a:cubicBezTo>
                  <a:cubicBezTo>
                    <a:pt x="13528" y="20271"/>
                    <a:pt x="13846" y="20171"/>
                    <a:pt x="14144" y="20092"/>
                  </a:cubicBezTo>
                  <a:cubicBezTo>
                    <a:pt x="15139" y="19853"/>
                    <a:pt x="15656" y="19057"/>
                    <a:pt x="15497" y="18083"/>
                  </a:cubicBezTo>
                  <a:cubicBezTo>
                    <a:pt x="15457" y="18003"/>
                    <a:pt x="15437" y="17904"/>
                    <a:pt x="15417" y="17824"/>
                  </a:cubicBezTo>
                  <a:lnTo>
                    <a:pt x="15557" y="17724"/>
                  </a:lnTo>
                  <a:lnTo>
                    <a:pt x="15716" y="17585"/>
                  </a:lnTo>
                  <a:cubicBezTo>
                    <a:pt x="15855" y="17386"/>
                    <a:pt x="16034" y="17207"/>
                    <a:pt x="16213" y="17008"/>
                  </a:cubicBezTo>
                  <a:cubicBezTo>
                    <a:pt x="16611" y="16571"/>
                    <a:pt x="17009" y="16113"/>
                    <a:pt x="17387" y="15616"/>
                  </a:cubicBezTo>
                  <a:cubicBezTo>
                    <a:pt x="18501" y="14104"/>
                    <a:pt x="19197" y="12254"/>
                    <a:pt x="19416" y="10145"/>
                  </a:cubicBezTo>
                  <a:cubicBezTo>
                    <a:pt x="19436" y="9747"/>
                    <a:pt x="19436" y="9350"/>
                    <a:pt x="19436" y="8952"/>
                  </a:cubicBezTo>
                  <a:cubicBezTo>
                    <a:pt x="19436" y="8653"/>
                    <a:pt x="19436" y="8395"/>
                    <a:pt x="19475" y="8116"/>
                  </a:cubicBezTo>
                  <a:cubicBezTo>
                    <a:pt x="19615" y="6127"/>
                    <a:pt x="19396" y="4237"/>
                    <a:pt x="19137" y="2328"/>
                  </a:cubicBezTo>
                  <a:cubicBezTo>
                    <a:pt x="18958" y="855"/>
                    <a:pt x="17864" y="696"/>
                    <a:pt x="17426" y="696"/>
                  </a:cubicBezTo>
                  <a:cubicBezTo>
                    <a:pt x="17307" y="696"/>
                    <a:pt x="17208" y="696"/>
                    <a:pt x="17068" y="736"/>
                  </a:cubicBezTo>
                  <a:cubicBezTo>
                    <a:pt x="16034" y="855"/>
                    <a:pt x="15278" y="1373"/>
                    <a:pt x="14741" y="1950"/>
                  </a:cubicBezTo>
                  <a:cubicBezTo>
                    <a:pt x="14522" y="1472"/>
                    <a:pt x="14224" y="1054"/>
                    <a:pt x="13886" y="657"/>
                  </a:cubicBezTo>
                  <a:cubicBezTo>
                    <a:pt x="13587" y="279"/>
                    <a:pt x="13070" y="60"/>
                    <a:pt x="12593" y="60"/>
                  </a:cubicBezTo>
                  <a:cubicBezTo>
                    <a:pt x="12513" y="60"/>
                    <a:pt x="12394" y="60"/>
                    <a:pt x="12294" y="80"/>
                  </a:cubicBezTo>
                  <a:cubicBezTo>
                    <a:pt x="11956" y="159"/>
                    <a:pt x="11359" y="338"/>
                    <a:pt x="10941" y="836"/>
                  </a:cubicBezTo>
                  <a:cubicBezTo>
                    <a:pt x="10603" y="1194"/>
                    <a:pt x="10285" y="1591"/>
                    <a:pt x="9987" y="1989"/>
                  </a:cubicBezTo>
                  <a:cubicBezTo>
                    <a:pt x="9947" y="1830"/>
                    <a:pt x="9867" y="1671"/>
                    <a:pt x="9788" y="1492"/>
                  </a:cubicBezTo>
                  <a:cubicBezTo>
                    <a:pt x="9390" y="577"/>
                    <a:pt x="8614" y="0"/>
                    <a:pt x="77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42863" dist="28575" dir="6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2604;p51"/>
            <p:cNvSpPr/>
            <p:nvPr/>
          </p:nvSpPr>
          <p:spPr>
            <a:xfrm>
              <a:off x="1593350" y="4436575"/>
              <a:ext cx="379475" cy="696250"/>
            </a:xfrm>
            <a:custGeom>
              <a:avLst/>
              <a:gdLst/>
              <a:ahLst/>
              <a:cxnLst/>
              <a:rect l="l" t="t" r="r" b="b"/>
              <a:pathLst>
                <a:path w="15179" h="27850" extrusionOk="0">
                  <a:moveTo>
                    <a:pt x="3561" y="6465"/>
                  </a:moveTo>
                  <a:cubicBezTo>
                    <a:pt x="3740" y="6644"/>
                    <a:pt x="3939" y="6823"/>
                    <a:pt x="4019" y="7022"/>
                  </a:cubicBezTo>
                  <a:cubicBezTo>
                    <a:pt x="4038" y="7099"/>
                    <a:pt x="3777" y="7401"/>
                    <a:pt x="3670" y="7401"/>
                  </a:cubicBezTo>
                  <a:cubicBezTo>
                    <a:pt x="3667" y="7401"/>
                    <a:pt x="3664" y="7401"/>
                    <a:pt x="3661" y="7400"/>
                  </a:cubicBezTo>
                  <a:cubicBezTo>
                    <a:pt x="3482" y="7360"/>
                    <a:pt x="3323" y="7161"/>
                    <a:pt x="3064" y="6962"/>
                  </a:cubicBezTo>
                  <a:cubicBezTo>
                    <a:pt x="3323" y="6744"/>
                    <a:pt x="3442" y="6604"/>
                    <a:pt x="3561" y="6465"/>
                  </a:cubicBezTo>
                  <a:close/>
                  <a:moveTo>
                    <a:pt x="3760" y="8852"/>
                  </a:moveTo>
                  <a:cubicBezTo>
                    <a:pt x="3959" y="9111"/>
                    <a:pt x="4198" y="9250"/>
                    <a:pt x="4178" y="9350"/>
                  </a:cubicBezTo>
                  <a:cubicBezTo>
                    <a:pt x="4138" y="9529"/>
                    <a:pt x="3939" y="9668"/>
                    <a:pt x="3820" y="9827"/>
                  </a:cubicBezTo>
                  <a:cubicBezTo>
                    <a:pt x="3661" y="9708"/>
                    <a:pt x="3442" y="9608"/>
                    <a:pt x="3422" y="9449"/>
                  </a:cubicBezTo>
                  <a:cubicBezTo>
                    <a:pt x="3382" y="9310"/>
                    <a:pt x="3581" y="9131"/>
                    <a:pt x="3760" y="8852"/>
                  </a:cubicBezTo>
                  <a:close/>
                  <a:moveTo>
                    <a:pt x="3064" y="7500"/>
                  </a:moveTo>
                  <a:cubicBezTo>
                    <a:pt x="4357" y="7798"/>
                    <a:pt x="5610" y="7917"/>
                    <a:pt x="6505" y="8832"/>
                  </a:cubicBezTo>
                  <a:cubicBezTo>
                    <a:pt x="7003" y="9350"/>
                    <a:pt x="7520" y="9827"/>
                    <a:pt x="7997" y="10344"/>
                  </a:cubicBezTo>
                  <a:cubicBezTo>
                    <a:pt x="8216" y="10623"/>
                    <a:pt x="8395" y="10981"/>
                    <a:pt x="8495" y="11299"/>
                  </a:cubicBezTo>
                  <a:cubicBezTo>
                    <a:pt x="8534" y="11438"/>
                    <a:pt x="8335" y="11637"/>
                    <a:pt x="8256" y="11836"/>
                  </a:cubicBezTo>
                  <a:cubicBezTo>
                    <a:pt x="8097" y="11777"/>
                    <a:pt x="7798" y="11717"/>
                    <a:pt x="7739" y="11597"/>
                  </a:cubicBezTo>
                  <a:cubicBezTo>
                    <a:pt x="7341" y="10404"/>
                    <a:pt x="6346" y="9708"/>
                    <a:pt x="5411" y="9051"/>
                  </a:cubicBezTo>
                  <a:cubicBezTo>
                    <a:pt x="4934" y="8713"/>
                    <a:pt x="4257" y="8633"/>
                    <a:pt x="3661" y="8435"/>
                  </a:cubicBezTo>
                  <a:cubicBezTo>
                    <a:pt x="3462" y="8355"/>
                    <a:pt x="3183" y="8415"/>
                    <a:pt x="3044" y="8295"/>
                  </a:cubicBezTo>
                  <a:cubicBezTo>
                    <a:pt x="2885" y="8196"/>
                    <a:pt x="2785" y="7957"/>
                    <a:pt x="2766" y="7758"/>
                  </a:cubicBezTo>
                  <a:cubicBezTo>
                    <a:pt x="2746" y="7679"/>
                    <a:pt x="2964" y="7559"/>
                    <a:pt x="3064" y="7500"/>
                  </a:cubicBezTo>
                  <a:close/>
                  <a:moveTo>
                    <a:pt x="13571" y="12566"/>
                  </a:moveTo>
                  <a:cubicBezTo>
                    <a:pt x="13584" y="12566"/>
                    <a:pt x="13596" y="12568"/>
                    <a:pt x="13607" y="12572"/>
                  </a:cubicBezTo>
                  <a:cubicBezTo>
                    <a:pt x="13766" y="12612"/>
                    <a:pt x="13985" y="12831"/>
                    <a:pt x="13965" y="12910"/>
                  </a:cubicBezTo>
                  <a:cubicBezTo>
                    <a:pt x="13886" y="13129"/>
                    <a:pt x="13707" y="13308"/>
                    <a:pt x="13587" y="13507"/>
                  </a:cubicBezTo>
                  <a:cubicBezTo>
                    <a:pt x="13488" y="13487"/>
                    <a:pt x="13408" y="13467"/>
                    <a:pt x="13309" y="13428"/>
                  </a:cubicBezTo>
                  <a:cubicBezTo>
                    <a:pt x="13269" y="13229"/>
                    <a:pt x="13189" y="13010"/>
                    <a:pt x="13269" y="12811"/>
                  </a:cubicBezTo>
                  <a:cubicBezTo>
                    <a:pt x="13269" y="12704"/>
                    <a:pt x="13459" y="12566"/>
                    <a:pt x="13571" y="12566"/>
                  </a:cubicBezTo>
                  <a:close/>
                  <a:moveTo>
                    <a:pt x="7540" y="0"/>
                  </a:moveTo>
                  <a:cubicBezTo>
                    <a:pt x="7142" y="159"/>
                    <a:pt x="6923" y="477"/>
                    <a:pt x="6943" y="875"/>
                  </a:cubicBezTo>
                  <a:cubicBezTo>
                    <a:pt x="6963" y="1452"/>
                    <a:pt x="7062" y="2049"/>
                    <a:pt x="7082" y="2626"/>
                  </a:cubicBezTo>
                  <a:cubicBezTo>
                    <a:pt x="7122" y="2825"/>
                    <a:pt x="7341" y="3083"/>
                    <a:pt x="6943" y="3183"/>
                  </a:cubicBezTo>
                  <a:cubicBezTo>
                    <a:pt x="6923" y="3143"/>
                    <a:pt x="6863" y="3123"/>
                    <a:pt x="6844" y="3083"/>
                  </a:cubicBezTo>
                  <a:lnTo>
                    <a:pt x="6844" y="3123"/>
                  </a:lnTo>
                  <a:cubicBezTo>
                    <a:pt x="6525" y="3024"/>
                    <a:pt x="6167" y="2884"/>
                    <a:pt x="5849" y="2785"/>
                  </a:cubicBezTo>
                  <a:cubicBezTo>
                    <a:pt x="5471" y="2686"/>
                    <a:pt x="5093" y="2566"/>
                    <a:pt x="4735" y="2546"/>
                  </a:cubicBezTo>
                  <a:cubicBezTo>
                    <a:pt x="4694" y="2544"/>
                    <a:pt x="4653" y="2542"/>
                    <a:pt x="4611" y="2542"/>
                  </a:cubicBezTo>
                  <a:cubicBezTo>
                    <a:pt x="4345" y="2542"/>
                    <a:pt x="4058" y="2592"/>
                    <a:pt x="3800" y="2626"/>
                  </a:cubicBezTo>
                  <a:cubicBezTo>
                    <a:pt x="3402" y="3183"/>
                    <a:pt x="3462" y="3959"/>
                    <a:pt x="3959" y="4217"/>
                  </a:cubicBezTo>
                  <a:cubicBezTo>
                    <a:pt x="5192" y="4814"/>
                    <a:pt x="6446" y="5351"/>
                    <a:pt x="7838" y="5510"/>
                  </a:cubicBezTo>
                  <a:cubicBezTo>
                    <a:pt x="8156" y="5530"/>
                    <a:pt x="8256" y="5669"/>
                    <a:pt x="8256" y="5968"/>
                  </a:cubicBezTo>
                  <a:cubicBezTo>
                    <a:pt x="8276" y="6803"/>
                    <a:pt x="8316" y="7639"/>
                    <a:pt x="8335" y="8454"/>
                  </a:cubicBezTo>
                  <a:lnTo>
                    <a:pt x="8335" y="9787"/>
                  </a:lnTo>
                  <a:cubicBezTo>
                    <a:pt x="8236" y="9648"/>
                    <a:pt x="8216" y="9628"/>
                    <a:pt x="8176" y="9608"/>
                  </a:cubicBezTo>
                  <a:cubicBezTo>
                    <a:pt x="8117" y="9489"/>
                    <a:pt x="8057" y="9330"/>
                    <a:pt x="7977" y="9210"/>
                  </a:cubicBezTo>
                  <a:cubicBezTo>
                    <a:pt x="7182" y="7539"/>
                    <a:pt x="5869" y="6445"/>
                    <a:pt x="4098" y="5848"/>
                  </a:cubicBezTo>
                  <a:cubicBezTo>
                    <a:pt x="3849" y="5768"/>
                    <a:pt x="3590" y="5729"/>
                    <a:pt x="3331" y="5729"/>
                  </a:cubicBezTo>
                  <a:cubicBezTo>
                    <a:pt x="2246" y="5729"/>
                    <a:pt x="1158" y="6415"/>
                    <a:pt x="756" y="7619"/>
                  </a:cubicBezTo>
                  <a:cubicBezTo>
                    <a:pt x="557" y="8156"/>
                    <a:pt x="577" y="8693"/>
                    <a:pt x="916" y="9210"/>
                  </a:cubicBezTo>
                  <a:cubicBezTo>
                    <a:pt x="1274" y="9708"/>
                    <a:pt x="1751" y="10006"/>
                    <a:pt x="2308" y="10185"/>
                  </a:cubicBezTo>
                  <a:cubicBezTo>
                    <a:pt x="3402" y="10503"/>
                    <a:pt x="4536" y="10802"/>
                    <a:pt x="5650" y="11120"/>
                  </a:cubicBezTo>
                  <a:cubicBezTo>
                    <a:pt x="6744" y="11438"/>
                    <a:pt x="7520" y="12234"/>
                    <a:pt x="8176" y="13070"/>
                  </a:cubicBezTo>
                  <a:cubicBezTo>
                    <a:pt x="8455" y="13428"/>
                    <a:pt x="8256" y="14184"/>
                    <a:pt x="8256" y="14741"/>
                  </a:cubicBezTo>
                  <a:cubicBezTo>
                    <a:pt x="8256" y="16471"/>
                    <a:pt x="8256" y="18182"/>
                    <a:pt x="8236" y="19893"/>
                  </a:cubicBezTo>
                  <a:cubicBezTo>
                    <a:pt x="8236" y="20052"/>
                    <a:pt x="8176" y="20191"/>
                    <a:pt x="8137" y="20350"/>
                  </a:cubicBezTo>
                  <a:lnTo>
                    <a:pt x="8515" y="21245"/>
                  </a:lnTo>
                  <a:lnTo>
                    <a:pt x="8614" y="21245"/>
                  </a:lnTo>
                  <a:cubicBezTo>
                    <a:pt x="8654" y="20947"/>
                    <a:pt x="8674" y="20669"/>
                    <a:pt x="8753" y="20390"/>
                  </a:cubicBezTo>
                  <a:cubicBezTo>
                    <a:pt x="9012" y="19594"/>
                    <a:pt x="9231" y="18799"/>
                    <a:pt x="9529" y="18043"/>
                  </a:cubicBezTo>
                  <a:cubicBezTo>
                    <a:pt x="9907" y="17008"/>
                    <a:pt x="10265" y="16014"/>
                    <a:pt x="10742" y="15059"/>
                  </a:cubicBezTo>
                  <a:cubicBezTo>
                    <a:pt x="11140" y="14263"/>
                    <a:pt x="11638" y="13487"/>
                    <a:pt x="12115" y="12711"/>
                  </a:cubicBezTo>
                  <a:cubicBezTo>
                    <a:pt x="12195" y="12612"/>
                    <a:pt x="12413" y="12592"/>
                    <a:pt x="12553" y="12532"/>
                  </a:cubicBezTo>
                  <a:cubicBezTo>
                    <a:pt x="12612" y="12731"/>
                    <a:pt x="12692" y="12910"/>
                    <a:pt x="12692" y="13089"/>
                  </a:cubicBezTo>
                  <a:cubicBezTo>
                    <a:pt x="12692" y="13189"/>
                    <a:pt x="12593" y="13288"/>
                    <a:pt x="12533" y="13388"/>
                  </a:cubicBezTo>
                  <a:cubicBezTo>
                    <a:pt x="11757" y="15079"/>
                    <a:pt x="10961" y="16770"/>
                    <a:pt x="10245" y="18480"/>
                  </a:cubicBezTo>
                  <a:cubicBezTo>
                    <a:pt x="9927" y="19256"/>
                    <a:pt x="9728" y="20092"/>
                    <a:pt x="9509" y="20927"/>
                  </a:cubicBezTo>
                  <a:cubicBezTo>
                    <a:pt x="9370" y="21345"/>
                    <a:pt x="9410" y="21783"/>
                    <a:pt x="9330" y="22240"/>
                  </a:cubicBezTo>
                  <a:cubicBezTo>
                    <a:pt x="9270" y="22439"/>
                    <a:pt x="9211" y="22658"/>
                    <a:pt x="9072" y="22797"/>
                  </a:cubicBezTo>
                  <a:cubicBezTo>
                    <a:pt x="8993" y="22899"/>
                    <a:pt x="8898" y="22946"/>
                    <a:pt x="8812" y="22946"/>
                  </a:cubicBezTo>
                  <a:cubicBezTo>
                    <a:pt x="8680" y="22946"/>
                    <a:pt x="8566" y="22838"/>
                    <a:pt x="8554" y="22658"/>
                  </a:cubicBezTo>
                  <a:cubicBezTo>
                    <a:pt x="8534" y="22300"/>
                    <a:pt x="8515" y="22061"/>
                    <a:pt x="8077" y="22001"/>
                  </a:cubicBezTo>
                  <a:cubicBezTo>
                    <a:pt x="7938" y="21982"/>
                    <a:pt x="7778" y="21703"/>
                    <a:pt x="7719" y="21504"/>
                  </a:cubicBezTo>
                  <a:cubicBezTo>
                    <a:pt x="7361" y="20509"/>
                    <a:pt x="6625" y="19913"/>
                    <a:pt x="5749" y="19455"/>
                  </a:cubicBezTo>
                  <a:cubicBezTo>
                    <a:pt x="4704" y="18872"/>
                    <a:pt x="3599" y="18555"/>
                    <a:pt x="2422" y="18555"/>
                  </a:cubicBezTo>
                  <a:cubicBezTo>
                    <a:pt x="2233" y="18555"/>
                    <a:pt x="2043" y="18563"/>
                    <a:pt x="1850" y="18580"/>
                  </a:cubicBezTo>
                  <a:cubicBezTo>
                    <a:pt x="1671" y="18580"/>
                    <a:pt x="1473" y="18401"/>
                    <a:pt x="1293" y="18321"/>
                  </a:cubicBezTo>
                  <a:cubicBezTo>
                    <a:pt x="1453" y="18162"/>
                    <a:pt x="1612" y="17864"/>
                    <a:pt x="1771" y="17864"/>
                  </a:cubicBezTo>
                  <a:cubicBezTo>
                    <a:pt x="2587" y="17864"/>
                    <a:pt x="3442" y="17864"/>
                    <a:pt x="4238" y="18003"/>
                  </a:cubicBezTo>
                  <a:cubicBezTo>
                    <a:pt x="5371" y="18202"/>
                    <a:pt x="6386" y="18759"/>
                    <a:pt x="7341" y="19455"/>
                  </a:cubicBezTo>
                  <a:lnTo>
                    <a:pt x="7719" y="19674"/>
                  </a:lnTo>
                  <a:cubicBezTo>
                    <a:pt x="7142" y="18460"/>
                    <a:pt x="6227" y="17565"/>
                    <a:pt x="5053" y="16909"/>
                  </a:cubicBezTo>
                  <a:cubicBezTo>
                    <a:pt x="4350" y="16533"/>
                    <a:pt x="3647" y="16327"/>
                    <a:pt x="2926" y="16327"/>
                  </a:cubicBezTo>
                  <a:cubicBezTo>
                    <a:pt x="2464" y="16327"/>
                    <a:pt x="1994" y="16412"/>
                    <a:pt x="1512" y="16591"/>
                  </a:cubicBezTo>
                  <a:cubicBezTo>
                    <a:pt x="1293" y="16690"/>
                    <a:pt x="1055" y="16829"/>
                    <a:pt x="876" y="17008"/>
                  </a:cubicBezTo>
                  <a:cubicBezTo>
                    <a:pt x="299" y="17585"/>
                    <a:pt x="0" y="18281"/>
                    <a:pt x="259" y="19057"/>
                  </a:cubicBezTo>
                  <a:cubicBezTo>
                    <a:pt x="498" y="19793"/>
                    <a:pt x="1075" y="20330"/>
                    <a:pt x="1950" y="20350"/>
                  </a:cubicBezTo>
                  <a:cubicBezTo>
                    <a:pt x="2646" y="20370"/>
                    <a:pt x="3323" y="20430"/>
                    <a:pt x="3979" y="20430"/>
                  </a:cubicBezTo>
                  <a:cubicBezTo>
                    <a:pt x="4914" y="20430"/>
                    <a:pt x="5829" y="20529"/>
                    <a:pt x="6565" y="21066"/>
                  </a:cubicBezTo>
                  <a:cubicBezTo>
                    <a:pt x="7719" y="21882"/>
                    <a:pt x="8216" y="23076"/>
                    <a:pt x="8335" y="24468"/>
                  </a:cubicBezTo>
                  <a:cubicBezTo>
                    <a:pt x="8932" y="24946"/>
                    <a:pt x="8813" y="25622"/>
                    <a:pt x="8813" y="26239"/>
                  </a:cubicBezTo>
                  <a:cubicBezTo>
                    <a:pt x="8833" y="26796"/>
                    <a:pt x="8753" y="27313"/>
                    <a:pt x="8733" y="27850"/>
                  </a:cubicBezTo>
                  <a:lnTo>
                    <a:pt x="9330" y="27850"/>
                  </a:lnTo>
                  <a:cubicBezTo>
                    <a:pt x="9310" y="27293"/>
                    <a:pt x="9290" y="26736"/>
                    <a:pt x="9290" y="26159"/>
                  </a:cubicBezTo>
                  <a:cubicBezTo>
                    <a:pt x="9290" y="25443"/>
                    <a:pt x="9151" y="24667"/>
                    <a:pt x="9290" y="23951"/>
                  </a:cubicBezTo>
                  <a:cubicBezTo>
                    <a:pt x="9549" y="22439"/>
                    <a:pt x="9947" y="20947"/>
                    <a:pt x="10723" y="19594"/>
                  </a:cubicBezTo>
                  <a:cubicBezTo>
                    <a:pt x="11876" y="17585"/>
                    <a:pt x="13070" y="15616"/>
                    <a:pt x="14224" y="13627"/>
                  </a:cubicBezTo>
                  <a:cubicBezTo>
                    <a:pt x="14801" y="12672"/>
                    <a:pt x="15179" y="11617"/>
                    <a:pt x="15079" y="10484"/>
                  </a:cubicBezTo>
                  <a:cubicBezTo>
                    <a:pt x="15008" y="9650"/>
                    <a:pt x="14627" y="9198"/>
                    <a:pt x="14041" y="9198"/>
                  </a:cubicBezTo>
                  <a:cubicBezTo>
                    <a:pt x="13802" y="9198"/>
                    <a:pt x="13529" y="9273"/>
                    <a:pt x="13229" y="9429"/>
                  </a:cubicBezTo>
                  <a:cubicBezTo>
                    <a:pt x="12712" y="9728"/>
                    <a:pt x="12234" y="10125"/>
                    <a:pt x="11797" y="10543"/>
                  </a:cubicBezTo>
                  <a:cubicBezTo>
                    <a:pt x="10623" y="11677"/>
                    <a:pt x="10126" y="13189"/>
                    <a:pt x="9648" y="14681"/>
                  </a:cubicBezTo>
                  <a:cubicBezTo>
                    <a:pt x="9430" y="15377"/>
                    <a:pt x="9310" y="16093"/>
                    <a:pt x="9131" y="16809"/>
                  </a:cubicBezTo>
                  <a:cubicBezTo>
                    <a:pt x="9111" y="16789"/>
                    <a:pt x="9111" y="16789"/>
                    <a:pt x="9091" y="16789"/>
                  </a:cubicBezTo>
                  <a:lnTo>
                    <a:pt x="9091" y="5928"/>
                  </a:lnTo>
                  <a:cubicBezTo>
                    <a:pt x="9397" y="5928"/>
                    <a:pt x="9688" y="5958"/>
                    <a:pt x="9974" y="5958"/>
                  </a:cubicBezTo>
                  <a:cubicBezTo>
                    <a:pt x="10152" y="5958"/>
                    <a:pt x="10328" y="5946"/>
                    <a:pt x="10504" y="5908"/>
                  </a:cubicBezTo>
                  <a:cubicBezTo>
                    <a:pt x="11299" y="5729"/>
                    <a:pt x="12036" y="5451"/>
                    <a:pt x="12831" y="5252"/>
                  </a:cubicBezTo>
                  <a:cubicBezTo>
                    <a:pt x="13309" y="5132"/>
                    <a:pt x="13508" y="4834"/>
                    <a:pt x="13428" y="4376"/>
                  </a:cubicBezTo>
                  <a:cubicBezTo>
                    <a:pt x="13388" y="4138"/>
                    <a:pt x="13189" y="3919"/>
                    <a:pt x="13070" y="3660"/>
                  </a:cubicBezTo>
                  <a:cubicBezTo>
                    <a:pt x="12829" y="3511"/>
                    <a:pt x="12587" y="3458"/>
                    <a:pt x="12344" y="3458"/>
                  </a:cubicBezTo>
                  <a:cubicBezTo>
                    <a:pt x="11906" y="3458"/>
                    <a:pt x="11462" y="3630"/>
                    <a:pt x="11001" y="3720"/>
                  </a:cubicBezTo>
                  <a:cubicBezTo>
                    <a:pt x="11319" y="3183"/>
                    <a:pt x="11598" y="2725"/>
                    <a:pt x="11856" y="2268"/>
                  </a:cubicBezTo>
                  <a:cubicBezTo>
                    <a:pt x="12115" y="1850"/>
                    <a:pt x="12234" y="1393"/>
                    <a:pt x="12016" y="935"/>
                  </a:cubicBezTo>
                  <a:cubicBezTo>
                    <a:pt x="11757" y="836"/>
                    <a:pt x="11498" y="736"/>
                    <a:pt x="11240" y="637"/>
                  </a:cubicBezTo>
                  <a:cubicBezTo>
                    <a:pt x="10603" y="836"/>
                    <a:pt x="10325" y="1432"/>
                    <a:pt x="9947" y="1930"/>
                  </a:cubicBezTo>
                  <a:cubicBezTo>
                    <a:pt x="9728" y="2228"/>
                    <a:pt x="9569" y="2546"/>
                    <a:pt x="9350" y="2924"/>
                  </a:cubicBezTo>
                  <a:cubicBezTo>
                    <a:pt x="9211" y="2427"/>
                    <a:pt x="9072" y="1930"/>
                    <a:pt x="8952" y="1432"/>
                  </a:cubicBezTo>
                  <a:cubicBezTo>
                    <a:pt x="8813" y="935"/>
                    <a:pt x="8813" y="358"/>
                    <a:pt x="8236" y="100"/>
                  </a:cubicBezTo>
                  <a:cubicBezTo>
                    <a:pt x="8017" y="80"/>
                    <a:pt x="7759" y="40"/>
                    <a:pt x="754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2605;p51"/>
            <p:cNvSpPr/>
            <p:nvPr/>
          </p:nvSpPr>
          <p:spPr>
            <a:xfrm>
              <a:off x="1619700" y="4996800"/>
              <a:ext cx="196975" cy="137025"/>
            </a:xfrm>
            <a:custGeom>
              <a:avLst/>
              <a:gdLst/>
              <a:ahLst/>
              <a:cxnLst/>
              <a:rect l="l" t="t" r="r" b="b"/>
              <a:pathLst>
                <a:path w="7879" h="5481" extrusionOk="0">
                  <a:moveTo>
                    <a:pt x="4296" y="0"/>
                  </a:moveTo>
                  <a:cubicBezTo>
                    <a:pt x="4091" y="0"/>
                    <a:pt x="3887" y="134"/>
                    <a:pt x="3760" y="408"/>
                  </a:cubicBezTo>
                  <a:cubicBezTo>
                    <a:pt x="3562" y="766"/>
                    <a:pt x="3383" y="1224"/>
                    <a:pt x="3363" y="1641"/>
                  </a:cubicBezTo>
                  <a:cubicBezTo>
                    <a:pt x="3283" y="2437"/>
                    <a:pt x="3323" y="3253"/>
                    <a:pt x="3323" y="4188"/>
                  </a:cubicBezTo>
                  <a:cubicBezTo>
                    <a:pt x="3124" y="4009"/>
                    <a:pt x="3005" y="3889"/>
                    <a:pt x="2885" y="3810"/>
                  </a:cubicBezTo>
                  <a:cubicBezTo>
                    <a:pt x="2288" y="3491"/>
                    <a:pt x="1712" y="3133"/>
                    <a:pt x="1095" y="2914"/>
                  </a:cubicBezTo>
                  <a:cubicBezTo>
                    <a:pt x="978" y="2876"/>
                    <a:pt x="822" y="2855"/>
                    <a:pt x="669" y="2855"/>
                  </a:cubicBezTo>
                  <a:cubicBezTo>
                    <a:pt x="431" y="2855"/>
                    <a:pt x="201" y="2905"/>
                    <a:pt x="140" y="3014"/>
                  </a:cubicBezTo>
                  <a:cubicBezTo>
                    <a:pt x="1" y="3253"/>
                    <a:pt x="100" y="3710"/>
                    <a:pt x="160" y="4028"/>
                  </a:cubicBezTo>
                  <a:cubicBezTo>
                    <a:pt x="220" y="4307"/>
                    <a:pt x="419" y="4526"/>
                    <a:pt x="558" y="4784"/>
                  </a:cubicBezTo>
                  <a:cubicBezTo>
                    <a:pt x="717" y="5023"/>
                    <a:pt x="876" y="5242"/>
                    <a:pt x="1015" y="5481"/>
                  </a:cubicBezTo>
                  <a:lnTo>
                    <a:pt x="7679" y="5481"/>
                  </a:lnTo>
                  <a:cubicBezTo>
                    <a:pt x="7699" y="4924"/>
                    <a:pt x="7759" y="4387"/>
                    <a:pt x="7759" y="3849"/>
                  </a:cubicBezTo>
                  <a:cubicBezTo>
                    <a:pt x="7759" y="3233"/>
                    <a:pt x="7878" y="2556"/>
                    <a:pt x="7281" y="2099"/>
                  </a:cubicBezTo>
                  <a:cubicBezTo>
                    <a:pt x="6446" y="2198"/>
                    <a:pt x="6307" y="3054"/>
                    <a:pt x="5849" y="3591"/>
                  </a:cubicBezTo>
                  <a:cubicBezTo>
                    <a:pt x="5750" y="3153"/>
                    <a:pt x="5650" y="2815"/>
                    <a:pt x="5551" y="2457"/>
                  </a:cubicBezTo>
                  <a:cubicBezTo>
                    <a:pt x="5312" y="1800"/>
                    <a:pt x="5113" y="1064"/>
                    <a:pt x="4855" y="428"/>
                  </a:cubicBezTo>
                  <a:cubicBezTo>
                    <a:pt x="4723" y="144"/>
                    <a:pt x="4509" y="0"/>
                    <a:pt x="429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2606;p51"/>
            <p:cNvSpPr/>
            <p:nvPr/>
          </p:nvSpPr>
          <p:spPr>
            <a:xfrm>
              <a:off x="1592350" y="4125625"/>
              <a:ext cx="146750" cy="379600"/>
            </a:xfrm>
            <a:custGeom>
              <a:avLst/>
              <a:gdLst/>
              <a:ahLst/>
              <a:cxnLst/>
              <a:rect l="l" t="t" r="r" b="b"/>
              <a:pathLst>
                <a:path w="5870" h="15184" extrusionOk="0">
                  <a:moveTo>
                    <a:pt x="923" y="0"/>
                  </a:moveTo>
                  <a:cubicBezTo>
                    <a:pt x="649" y="0"/>
                    <a:pt x="451" y="225"/>
                    <a:pt x="339" y="662"/>
                  </a:cubicBezTo>
                  <a:cubicBezTo>
                    <a:pt x="1" y="2233"/>
                    <a:pt x="1" y="3785"/>
                    <a:pt x="100" y="5376"/>
                  </a:cubicBezTo>
                  <a:cubicBezTo>
                    <a:pt x="200" y="7047"/>
                    <a:pt x="399" y="8718"/>
                    <a:pt x="896" y="10310"/>
                  </a:cubicBezTo>
                  <a:cubicBezTo>
                    <a:pt x="1333" y="11722"/>
                    <a:pt x="1871" y="13114"/>
                    <a:pt x="3004" y="14169"/>
                  </a:cubicBezTo>
                  <a:cubicBezTo>
                    <a:pt x="3303" y="14407"/>
                    <a:pt x="3561" y="14706"/>
                    <a:pt x="3820" y="15004"/>
                  </a:cubicBezTo>
                  <a:cubicBezTo>
                    <a:pt x="4086" y="14986"/>
                    <a:pt x="4383" y="14921"/>
                    <a:pt x="4642" y="14921"/>
                  </a:cubicBezTo>
                  <a:cubicBezTo>
                    <a:pt x="4673" y="14921"/>
                    <a:pt x="4705" y="14922"/>
                    <a:pt x="4735" y="14925"/>
                  </a:cubicBezTo>
                  <a:cubicBezTo>
                    <a:pt x="5113" y="14984"/>
                    <a:pt x="5491" y="15104"/>
                    <a:pt x="5869" y="15183"/>
                  </a:cubicBezTo>
                  <a:cubicBezTo>
                    <a:pt x="4954" y="13632"/>
                    <a:pt x="4278" y="12000"/>
                    <a:pt x="4019" y="10210"/>
                  </a:cubicBezTo>
                  <a:cubicBezTo>
                    <a:pt x="3920" y="9335"/>
                    <a:pt x="3681" y="8459"/>
                    <a:pt x="3601" y="7564"/>
                  </a:cubicBezTo>
                  <a:cubicBezTo>
                    <a:pt x="3502" y="6271"/>
                    <a:pt x="3482" y="5018"/>
                    <a:pt x="3462" y="3725"/>
                  </a:cubicBezTo>
                  <a:cubicBezTo>
                    <a:pt x="3462" y="3526"/>
                    <a:pt x="3581" y="3287"/>
                    <a:pt x="3661" y="3069"/>
                  </a:cubicBezTo>
                  <a:cubicBezTo>
                    <a:pt x="3581" y="2949"/>
                    <a:pt x="3522" y="2850"/>
                    <a:pt x="3462" y="2730"/>
                  </a:cubicBezTo>
                  <a:cubicBezTo>
                    <a:pt x="2925" y="1776"/>
                    <a:pt x="2388" y="880"/>
                    <a:pt x="1493" y="244"/>
                  </a:cubicBezTo>
                  <a:cubicBezTo>
                    <a:pt x="1277" y="80"/>
                    <a:pt x="1087" y="0"/>
                    <a:pt x="92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2607;p51"/>
            <p:cNvSpPr/>
            <p:nvPr/>
          </p:nvSpPr>
          <p:spPr>
            <a:xfrm>
              <a:off x="1696300" y="4114800"/>
              <a:ext cx="110425" cy="400375"/>
            </a:xfrm>
            <a:custGeom>
              <a:avLst/>
              <a:gdLst/>
              <a:ahLst/>
              <a:cxnLst/>
              <a:rect l="l" t="t" r="r" b="b"/>
              <a:pathLst>
                <a:path w="4417" h="16015" extrusionOk="0">
                  <a:moveTo>
                    <a:pt x="1313" y="7580"/>
                  </a:moveTo>
                  <a:cubicBezTo>
                    <a:pt x="1413" y="7739"/>
                    <a:pt x="1592" y="7838"/>
                    <a:pt x="1612" y="7977"/>
                  </a:cubicBezTo>
                  <a:cubicBezTo>
                    <a:pt x="1651" y="8634"/>
                    <a:pt x="1711" y="9290"/>
                    <a:pt x="1711" y="9947"/>
                  </a:cubicBezTo>
                  <a:cubicBezTo>
                    <a:pt x="1711" y="10126"/>
                    <a:pt x="1552" y="10285"/>
                    <a:pt x="1492" y="10464"/>
                  </a:cubicBezTo>
                  <a:cubicBezTo>
                    <a:pt x="1413" y="10444"/>
                    <a:pt x="1353" y="10444"/>
                    <a:pt x="1293" y="10424"/>
                  </a:cubicBezTo>
                  <a:cubicBezTo>
                    <a:pt x="995" y="9629"/>
                    <a:pt x="637" y="8833"/>
                    <a:pt x="935" y="7958"/>
                  </a:cubicBezTo>
                  <a:cubicBezTo>
                    <a:pt x="995" y="7798"/>
                    <a:pt x="1194" y="7699"/>
                    <a:pt x="1313" y="7580"/>
                  </a:cubicBezTo>
                  <a:close/>
                  <a:moveTo>
                    <a:pt x="2630" y="0"/>
                  </a:moveTo>
                  <a:cubicBezTo>
                    <a:pt x="2339" y="0"/>
                    <a:pt x="2046" y="153"/>
                    <a:pt x="1810" y="478"/>
                  </a:cubicBezTo>
                  <a:cubicBezTo>
                    <a:pt x="1134" y="1413"/>
                    <a:pt x="597" y="2467"/>
                    <a:pt x="0" y="3462"/>
                  </a:cubicBezTo>
                  <a:cubicBezTo>
                    <a:pt x="40" y="3979"/>
                    <a:pt x="120" y="4496"/>
                    <a:pt x="120" y="5053"/>
                  </a:cubicBezTo>
                  <a:cubicBezTo>
                    <a:pt x="159" y="7958"/>
                    <a:pt x="517" y="10822"/>
                    <a:pt x="1532" y="13567"/>
                  </a:cubicBezTo>
                  <a:cubicBezTo>
                    <a:pt x="1810" y="14303"/>
                    <a:pt x="2228" y="14940"/>
                    <a:pt x="2586" y="15636"/>
                  </a:cubicBezTo>
                  <a:cubicBezTo>
                    <a:pt x="2626" y="15736"/>
                    <a:pt x="2646" y="15835"/>
                    <a:pt x="2706" y="15935"/>
                  </a:cubicBezTo>
                  <a:lnTo>
                    <a:pt x="2706" y="15915"/>
                  </a:lnTo>
                  <a:cubicBezTo>
                    <a:pt x="2726" y="15954"/>
                    <a:pt x="2785" y="15994"/>
                    <a:pt x="2805" y="16014"/>
                  </a:cubicBezTo>
                  <a:cubicBezTo>
                    <a:pt x="3203" y="15935"/>
                    <a:pt x="2944" y="15636"/>
                    <a:pt x="2944" y="15437"/>
                  </a:cubicBezTo>
                  <a:cubicBezTo>
                    <a:pt x="2905" y="14860"/>
                    <a:pt x="2825" y="14264"/>
                    <a:pt x="2805" y="13707"/>
                  </a:cubicBezTo>
                  <a:cubicBezTo>
                    <a:pt x="2805" y="13309"/>
                    <a:pt x="3004" y="13010"/>
                    <a:pt x="3402" y="12831"/>
                  </a:cubicBezTo>
                  <a:cubicBezTo>
                    <a:pt x="3382" y="12234"/>
                    <a:pt x="3322" y="11618"/>
                    <a:pt x="3342" y="11021"/>
                  </a:cubicBezTo>
                  <a:cubicBezTo>
                    <a:pt x="3382" y="9847"/>
                    <a:pt x="3402" y="8654"/>
                    <a:pt x="3521" y="7460"/>
                  </a:cubicBezTo>
                  <a:cubicBezTo>
                    <a:pt x="3680" y="6108"/>
                    <a:pt x="3859" y="4775"/>
                    <a:pt x="4078" y="3422"/>
                  </a:cubicBezTo>
                  <a:cubicBezTo>
                    <a:pt x="4098" y="3203"/>
                    <a:pt x="4297" y="3004"/>
                    <a:pt x="4416" y="2785"/>
                  </a:cubicBezTo>
                  <a:cubicBezTo>
                    <a:pt x="4357" y="2666"/>
                    <a:pt x="4337" y="2507"/>
                    <a:pt x="4317" y="2388"/>
                  </a:cubicBezTo>
                  <a:cubicBezTo>
                    <a:pt x="4118" y="1890"/>
                    <a:pt x="3919" y="1373"/>
                    <a:pt x="3720" y="896"/>
                  </a:cubicBezTo>
                  <a:cubicBezTo>
                    <a:pt x="3473" y="319"/>
                    <a:pt x="3052" y="0"/>
                    <a:pt x="26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2608;p51"/>
            <p:cNvSpPr/>
            <p:nvPr/>
          </p:nvSpPr>
          <p:spPr>
            <a:xfrm>
              <a:off x="1625175" y="4748875"/>
              <a:ext cx="285000" cy="260325"/>
            </a:xfrm>
            <a:custGeom>
              <a:avLst/>
              <a:gdLst/>
              <a:ahLst/>
              <a:cxnLst/>
              <a:rect l="l" t="t" r="r" b="b"/>
              <a:pathLst>
                <a:path w="11400" h="10413" extrusionOk="0">
                  <a:moveTo>
                    <a:pt x="11260" y="1"/>
                  </a:moveTo>
                  <a:cubicBezTo>
                    <a:pt x="11121" y="40"/>
                    <a:pt x="10902" y="80"/>
                    <a:pt x="10822" y="180"/>
                  </a:cubicBezTo>
                  <a:cubicBezTo>
                    <a:pt x="10345" y="936"/>
                    <a:pt x="9847" y="1692"/>
                    <a:pt x="9450" y="2507"/>
                  </a:cubicBezTo>
                  <a:cubicBezTo>
                    <a:pt x="9012" y="3482"/>
                    <a:pt x="8614" y="4496"/>
                    <a:pt x="8236" y="5491"/>
                  </a:cubicBezTo>
                  <a:cubicBezTo>
                    <a:pt x="7938" y="6267"/>
                    <a:pt x="7719" y="7063"/>
                    <a:pt x="7460" y="7858"/>
                  </a:cubicBezTo>
                  <a:cubicBezTo>
                    <a:pt x="7381" y="8137"/>
                    <a:pt x="7361" y="8435"/>
                    <a:pt x="7321" y="8694"/>
                  </a:cubicBezTo>
                  <a:lnTo>
                    <a:pt x="7222" y="8694"/>
                  </a:lnTo>
                  <a:lnTo>
                    <a:pt x="6844" y="7799"/>
                  </a:lnTo>
                  <a:cubicBezTo>
                    <a:pt x="6764" y="7699"/>
                    <a:pt x="6724" y="7600"/>
                    <a:pt x="6645" y="7441"/>
                  </a:cubicBezTo>
                  <a:lnTo>
                    <a:pt x="6426" y="7122"/>
                  </a:lnTo>
                  <a:lnTo>
                    <a:pt x="6048" y="6903"/>
                  </a:lnTo>
                  <a:cubicBezTo>
                    <a:pt x="5093" y="6247"/>
                    <a:pt x="4079" y="5670"/>
                    <a:pt x="2945" y="5471"/>
                  </a:cubicBezTo>
                  <a:cubicBezTo>
                    <a:pt x="2109" y="5352"/>
                    <a:pt x="1294" y="5312"/>
                    <a:pt x="478" y="5312"/>
                  </a:cubicBezTo>
                  <a:cubicBezTo>
                    <a:pt x="319" y="5312"/>
                    <a:pt x="160" y="5610"/>
                    <a:pt x="1" y="5789"/>
                  </a:cubicBezTo>
                  <a:cubicBezTo>
                    <a:pt x="170" y="5884"/>
                    <a:pt x="358" y="6050"/>
                    <a:pt x="530" y="6050"/>
                  </a:cubicBezTo>
                  <a:cubicBezTo>
                    <a:pt x="539" y="6050"/>
                    <a:pt x="548" y="6049"/>
                    <a:pt x="558" y="6048"/>
                  </a:cubicBezTo>
                  <a:cubicBezTo>
                    <a:pt x="773" y="6027"/>
                    <a:pt x="986" y="6016"/>
                    <a:pt x="1197" y="6016"/>
                  </a:cubicBezTo>
                  <a:cubicBezTo>
                    <a:pt x="2348" y="6016"/>
                    <a:pt x="3431" y="6332"/>
                    <a:pt x="4457" y="6903"/>
                  </a:cubicBezTo>
                  <a:cubicBezTo>
                    <a:pt x="5332" y="7381"/>
                    <a:pt x="6088" y="7978"/>
                    <a:pt x="6426" y="8972"/>
                  </a:cubicBezTo>
                  <a:cubicBezTo>
                    <a:pt x="6486" y="9171"/>
                    <a:pt x="6645" y="9450"/>
                    <a:pt x="6784" y="9470"/>
                  </a:cubicBezTo>
                  <a:cubicBezTo>
                    <a:pt x="7222" y="9529"/>
                    <a:pt x="7242" y="9768"/>
                    <a:pt x="7261" y="10106"/>
                  </a:cubicBezTo>
                  <a:cubicBezTo>
                    <a:pt x="7261" y="10300"/>
                    <a:pt x="7380" y="10413"/>
                    <a:pt x="7517" y="10413"/>
                  </a:cubicBezTo>
                  <a:cubicBezTo>
                    <a:pt x="7605" y="10413"/>
                    <a:pt x="7701" y="10366"/>
                    <a:pt x="7779" y="10265"/>
                  </a:cubicBezTo>
                  <a:cubicBezTo>
                    <a:pt x="7918" y="10126"/>
                    <a:pt x="8017" y="9887"/>
                    <a:pt x="8037" y="9688"/>
                  </a:cubicBezTo>
                  <a:cubicBezTo>
                    <a:pt x="8117" y="9271"/>
                    <a:pt x="8117" y="8793"/>
                    <a:pt x="8216" y="8376"/>
                  </a:cubicBezTo>
                  <a:cubicBezTo>
                    <a:pt x="8415" y="7560"/>
                    <a:pt x="8634" y="6744"/>
                    <a:pt x="8952" y="5949"/>
                  </a:cubicBezTo>
                  <a:cubicBezTo>
                    <a:pt x="9668" y="4218"/>
                    <a:pt x="10464" y="2527"/>
                    <a:pt x="11240" y="836"/>
                  </a:cubicBezTo>
                  <a:cubicBezTo>
                    <a:pt x="11300" y="737"/>
                    <a:pt x="11399" y="637"/>
                    <a:pt x="11399" y="538"/>
                  </a:cubicBezTo>
                  <a:cubicBezTo>
                    <a:pt x="11399" y="339"/>
                    <a:pt x="11320" y="180"/>
                    <a:pt x="1126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2609;p51"/>
            <p:cNvSpPr/>
            <p:nvPr/>
          </p:nvSpPr>
          <p:spPr>
            <a:xfrm>
              <a:off x="1679875" y="4200325"/>
              <a:ext cx="84075" cy="312350"/>
            </a:xfrm>
            <a:custGeom>
              <a:avLst/>
              <a:gdLst/>
              <a:ahLst/>
              <a:cxnLst/>
              <a:rect l="l" t="t" r="r" b="b"/>
              <a:pathLst>
                <a:path w="3363" h="12494" extrusionOk="0">
                  <a:moveTo>
                    <a:pt x="657" y="1"/>
                  </a:moveTo>
                  <a:cubicBezTo>
                    <a:pt x="498" y="41"/>
                    <a:pt x="359" y="41"/>
                    <a:pt x="200" y="41"/>
                  </a:cubicBezTo>
                  <a:cubicBezTo>
                    <a:pt x="120" y="240"/>
                    <a:pt x="1" y="459"/>
                    <a:pt x="1" y="677"/>
                  </a:cubicBezTo>
                  <a:cubicBezTo>
                    <a:pt x="21" y="1970"/>
                    <a:pt x="60" y="3263"/>
                    <a:pt x="160" y="4537"/>
                  </a:cubicBezTo>
                  <a:cubicBezTo>
                    <a:pt x="220" y="5432"/>
                    <a:pt x="478" y="6267"/>
                    <a:pt x="578" y="7162"/>
                  </a:cubicBezTo>
                  <a:cubicBezTo>
                    <a:pt x="777" y="8993"/>
                    <a:pt x="1453" y="10624"/>
                    <a:pt x="2368" y="12175"/>
                  </a:cubicBezTo>
                  <a:cubicBezTo>
                    <a:pt x="2686" y="12275"/>
                    <a:pt x="3024" y="12394"/>
                    <a:pt x="3363" y="12494"/>
                  </a:cubicBezTo>
                  <a:cubicBezTo>
                    <a:pt x="3343" y="12394"/>
                    <a:pt x="3283" y="12295"/>
                    <a:pt x="3243" y="12195"/>
                  </a:cubicBezTo>
                  <a:cubicBezTo>
                    <a:pt x="2885" y="11499"/>
                    <a:pt x="2467" y="10843"/>
                    <a:pt x="2189" y="10126"/>
                  </a:cubicBezTo>
                  <a:cubicBezTo>
                    <a:pt x="1174" y="7401"/>
                    <a:pt x="816" y="4517"/>
                    <a:pt x="777" y="1592"/>
                  </a:cubicBezTo>
                  <a:cubicBezTo>
                    <a:pt x="777" y="1075"/>
                    <a:pt x="697" y="538"/>
                    <a:pt x="657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2610;p51"/>
            <p:cNvSpPr/>
            <p:nvPr/>
          </p:nvSpPr>
          <p:spPr>
            <a:xfrm>
              <a:off x="1791275" y="4937375"/>
              <a:ext cx="5000" cy="6475"/>
            </a:xfrm>
            <a:custGeom>
              <a:avLst/>
              <a:gdLst/>
              <a:ahLst/>
              <a:cxnLst/>
              <a:rect l="l" t="t" r="r" b="b"/>
              <a:pathLst>
                <a:path w="200" h="259" extrusionOk="0">
                  <a:moveTo>
                    <a:pt x="200" y="259"/>
                  </a:moveTo>
                  <a:cubicBezTo>
                    <a:pt x="120" y="159"/>
                    <a:pt x="80" y="60"/>
                    <a:pt x="1" y="0"/>
                  </a:cubicBezTo>
                  <a:cubicBezTo>
                    <a:pt x="80" y="60"/>
                    <a:pt x="120" y="159"/>
                    <a:pt x="200" y="259"/>
                  </a:cubicBezTo>
                  <a:close/>
                </a:path>
              </a:pathLst>
            </a:custGeom>
            <a:solidFill>
              <a:srgbClr val="267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2611;p51"/>
            <p:cNvSpPr/>
            <p:nvPr/>
          </p:nvSpPr>
          <p:spPr>
            <a:xfrm>
              <a:off x="1867375" y="4131300"/>
              <a:ext cx="164625" cy="396800"/>
            </a:xfrm>
            <a:custGeom>
              <a:avLst/>
              <a:gdLst/>
              <a:ahLst/>
              <a:cxnLst/>
              <a:rect l="l" t="t" r="r" b="b"/>
              <a:pathLst>
                <a:path w="6585" h="15872" extrusionOk="0">
                  <a:moveTo>
                    <a:pt x="4198" y="7118"/>
                  </a:moveTo>
                  <a:cubicBezTo>
                    <a:pt x="4596" y="7178"/>
                    <a:pt x="4914" y="7218"/>
                    <a:pt x="4854" y="7636"/>
                  </a:cubicBezTo>
                  <a:cubicBezTo>
                    <a:pt x="4735" y="8392"/>
                    <a:pt x="4596" y="9128"/>
                    <a:pt x="4416" y="9884"/>
                  </a:cubicBezTo>
                  <a:cubicBezTo>
                    <a:pt x="4357" y="10023"/>
                    <a:pt x="4297" y="10202"/>
                    <a:pt x="4198" y="10281"/>
                  </a:cubicBezTo>
                  <a:cubicBezTo>
                    <a:pt x="4058" y="10381"/>
                    <a:pt x="3859" y="10401"/>
                    <a:pt x="3720" y="10460"/>
                  </a:cubicBezTo>
                  <a:cubicBezTo>
                    <a:pt x="3661" y="10301"/>
                    <a:pt x="3561" y="10122"/>
                    <a:pt x="3601" y="10003"/>
                  </a:cubicBezTo>
                  <a:cubicBezTo>
                    <a:pt x="3661" y="9585"/>
                    <a:pt x="3800" y="9167"/>
                    <a:pt x="3899" y="8710"/>
                  </a:cubicBezTo>
                  <a:cubicBezTo>
                    <a:pt x="3979" y="8193"/>
                    <a:pt x="4098" y="7675"/>
                    <a:pt x="4198" y="7118"/>
                  </a:cubicBezTo>
                  <a:close/>
                  <a:moveTo>
                    <a:pt x="5384" y="0"/>
                  </a:moveTo>
                  <a:cubicBezTo>
                    <a:pt x="5312" y="0"/>
                    <a:pt x="5235" y="6"/>
                    <a:pt x="5153" y="17"/>
                  </a:cubicBezTo>
                  <a:cubicBezTo>
                    <a:pt x="3919" y="136"/>
                    <a:pt x="3223" y="1031"/>
                    <a:pt x="2626" y="2006"/>
                  </a:cubicBezTo>
                  <a:cubicBezTo>
                    <a:pt x="2845" y="4055"/>
                    <a:pt x="2547" y="6084"/>
                    <a:pt x="2149" y="8073"/>
                  </a:cubicBezTo>
                  <a:cubicBezTo>
                    <a:pt x="1830" y="9764"/>
                    <a:pt x="1393" y="11415"/>
                    <a:pt x="1035" y="13086"/>
                  </a:cubicBezTo>
                  <a:cubicBezTo>
                    <a:pt x="1254" y="13564"/>
                    <a:pt x="1134" y="14001"/>
                    <a:pt x="876" y="14439"/>
                  </a:cubicBezTo>
                  <a:cubicBezTo>
                    <a:pt x="617" y="14877"/>
                    <a:pt x="338" y="15334"/>
                    <a:pt x="0" y="15871"/>
                  </a:cubicBezTo>
                  <a:cubicBezTo>
                    <a:pt x="482" y="15808"/>
                    <a:pt x="931" y="15648"/>
                    <a:pt x="1358" y="15648"/>
                  </a:cubicBezTo>
                  <a:cubicBezTo>
                    <a:pt x="1602" y="15648"/>
                    <a:pt x="1838" y="15700"/>
                    <a:pt x="2069" y="15851"/>
                  </a:cubicBezTo>
                  <a:cubicBezTo>
                    <a:pt x="2348" y="15652"/>
                    <a:pt x="2626" y="15434"/>
                    <a:pt x="2905" y="15235"/>
                  </a:cubicBezTo>
                  <a:cubicBezTo>
                    <a:pt x="3442" y="14598"/>
                    <a:pt x="4019" y="13981"/>
                    <a:pt x="4516" y="13305"/>
                  </a:cubicBezTo>
                  <a:cubicBezTo>
                    <a:pt x="5610" y="11813"/>
                    <a:pt x="6187" y="10122"/>
                    <a:pt x="6386" y="8312"/>
                  </a:cubicBezTo>
                  <a:cubicBezTo>
                    <a:pt x="6446" y="7675"/>
                    <a:pt x="6386" y="6979"/>
                    <a:pt x="6426" y="6303"/>
                  </a:cubicBezTo>
                  <a:cubicBezTo>
                    <a:pt x="6585" y="4433"/>
                    <a:pt x="6386" y="2563"/>
                    <a:pt x="6127" y="733"/>
                  </a:cubicBezTo>
                  <a:cubicBezTo>
                    <a:pt x="6059" y="219"/>
                    <a:pt x="5828" y="0"/>
                    <a:pt x="538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2612;p51"/>
            <p:cNvSpPr/>
            <p:nvPr/>
          </p:nvSpPr>
          <p:spPr>
            <a:xfrm>
              <a:off x="1798750" y="4114450"/>
              <a:ext cx="124850" cy="393750"/>
            </a:xfrm>
            <a:custGeom>
              <a:avLst/>
              <a:gdLst/>
              <a:ahLst/>
              <a:cxnLst/>
              <a:rect l="l" t="t" r="r" b="b"/>
              <a:pathLst>
                <a:path w="4994" h="15750" extrusionOk="0">
                  <a:moveTo>
                    <a:pt x="2367" y="7116"/>
                  </a:moveTo>
                  <a:cubicBezTo>
                    <a:pt x="2487" y="7315"/>
                    <a:pt x="2706" y="7514"/>
                    <a:pt x="2686" y="7713"/>
                  </a:cubicBezTo>
                  <a:cubicBezTo>
                    <a:pt x="2606" y="8648"/>
                    <a:pt x="2507" y="9543"/>
                    <a:pt x="2367" y="10458"/>
                  </a:cubicBezTo>
                  <a:cubicBezTo>
                    <a:pt x="2328" y="10657"/>
                    <a:pt x="2089" y="10836"/>
                    <a:pt x="1930" y="11035"/>
                  </a:cubicBezTo>
                  <a:cubicBezTo>
                    <a:pt x="1790" y="10776"/>
                    <a:pt x="1631" y="10538"/>
                    <a:pt x="1572" y="10379"/>
                  </a:cubicBezTo>
                  <a:cubicBezTo>
                    <a:pt x="1691" y="9344"/>
                    <a:pt x="1771" y="8469"/>
                    <a:pt x="1910" y="7653"/>
                  </a:cubicBezTo>
                  <a:cubicBezTo>
                    <a:pt x="1970" y="7454"/>
                    <a:pt x="2208" y="7295"/>
                    <a:pt x="2367" y="7116"/>
                  </a:cubicBezTo>
                  <a:close/>
                  <a:moveTo>
                    <a:pt x="3353" y="0"/>
                  </a:moveTo>
                  <a:cubicBezTo>
                    <a:pt x="3319" y="0"/>
                    <a:pt x="3289" y="5"/>
                    <a:pt x="3263" y="14"/>
                  </a:cubicBezTo>
                  <a:cubicBezTo>
                    <a:pt x="2964" y="54"/>
                    <a:pt x="2626" y="213"/>
                    <a:pt x="2427" y="432"/>
                  </a:cubicBezTo>
                  <a:cubicBezTo>
                    <a:pt x="1790" y="1188"/>
                    <a:pt x="1194" y="2004"/>
                    <a:pt x="597" y="2780"/>
                  </a:cubicBezTo>
                  <a:cubicBezTo>
                    <a:pt x="637" y="3038"/>
                    <a:pt x="716" y="3297"/>
                    <a:pt x="696" y="3575"/>
                  </a:cubicBezTo>
                  <a:cubicBezTo>
                    <a:pt x="577" y="4590"/>
                    <a:pt x="398" y="5604"/>
                    <a:pt x="299" y="6619"/>
                  </a:cubicBezTo>
                  <a:cubicBezTo>
                    <a:pt x="179" y="8071"/>
                    <a:pt x="100" y="9543"/>
                    <a:pt x="20" y="10995"/>
                  </a:cubicBezTo>
                  <a:cubicBezTo>
                    <a:pt x="0" y="11652"/>
                    <a:pt x="0" y="12288"/>
                    <a:pt x="0" y="12945"/>
                  </a:cubicBezTo>
                  <a:cubicBezTo>
                    <a:pt x="597" y="13183"/>
                    <a:pt x="597" y="13760"/>
                    <a:pt x="716" y="14258"/>
                  </a:cubicBezTo>
                  <a:cubicBezTo>
                    <a:pt x="875" y="14755"/>
                    <a:pt x="995" y="15252"/>
                    <a:pt x="1114" y="15750"/>
                  </a:cubicBezTo>
                  <a:cubicBezTo>
                    <a:pt x="1333" y="15411"/>
                    <a:pt x="1492" y="15053"/>
                    <a:pt x="1711" y="14755"/>
                  </a:cubicBezTo>
                  <a:cubicBezTo>
                    <a:pt x="2089" y="14258"/>
                    <a:pt x="2328" y="13661"/>
                    <a:pt x="3004" y="13462"/>
                  </a:cubicBezTo>
                  <a:cubicBezTo>
                    <a:pt x="3223" y="12487"/>
                    <a:pt x="3461" y="11512"/>
                    <a:pt x="3700" y="10577"/>
                  </a:cubicBezTo>
                  <a:cubicBezTo>
                    <a:pt x="4178" y="8708"/>
                    <a:pt x="4595" y="6818"/>
                    <a:pt x="4595" y="4888"/>
                  </a:cubicBezTo>
                  <a:cubicBezTo>
                    <a:pt x="4595" y="4331"/>
                    <a:pt x="4615" y="3794"/>
                    <a:pt x="4695" y="3257"/>
                  </a:cubicBezTo>
                  <a:cubicBezTo>
                    <a:pt x="4715" y="3078"/>
                    <a:pt x="4894" y="2859"/>
                    <a:pt x="4993" y="2660"/>
                  </a:cubicBezTo>
                  <a:cubicBezTo>
                    <a:pt x="4814" y="1745"/>
                    <a:pt x="4456" y="930"/>
                    <a:pt x="3859" y="233"/>
                  </a:cubicBezTo>
                  <a:cubicBezTo>
                    <a:pt x="3776" y="117"/>
                    <a:pt x="3526" y="0"/>
                    <a:pt x="335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2613;p51"/>
            <p:cNvSpPr/>
            <p:nvPr/>
          </p:nvSpPr>
          <p:spPr>
            <a:xfrm>
              <a:off x="1873825" y="4181925"/>
              <a:ext cx="64675" cy="277050"/>
            </a:xfrm>
            <a:custGeom>
              <a:avLst/>
              <a:gdLst/>
              <a:ahLst/>
              <a:cxnLst/>
              <a:rect l="l" t="t" r="r" b="b"/>
              <a:pathLst>
                <a:path w="2587" h="11082" extrusionOk="0">
                  <a:moveTo>
                    <a:pt x="1990" y="1"/>
                  </a:moveTo>
                  <a:cubicBezTo>
                    <a:pt x="1891" y="200"/>
                    <a:pt x="1712" y="379"/>
                    <a:pt x="1692" y="598"/>
                  </a:cubicBezTo>
                  <a:cubicBezTo>
                    <a:pt x="1612" y="1135"/>
                    <a:pt x="1592" y="1672"/>
                    <a:pt x="1592" y="2209"/>
                  </a:cubicBezTo>
                  <a:cubicBezTo>
                    <a:pt x="1592" y="4159"/>
                    <a:pt x="1194" y="6048"/>
                    <a:pt x="697" y="7898"/>
                  </a:cubicBezTo>
                  <a:cubicBezTo>
                    <a:pt x="458" y="8853"/>
                    <a:pt x="220" y="9828"/>
                    <a:pt x="1" y="10783"/>
                  </a:cubicBezTo>
                  <a:cubicBezTo>
                    <a:pt x="260" y="10882"/>
                    <a:pt x="518" y="10962"/>
                    <a:pt x="777" y="11081"/>
                  </a:cubicBezTo>
                  <a:cubicBezTo>
                    <a:pt x="1155" y="9390"/>
                    <a:pt x="1572" y="7759"/>
                    <a:pt x="1891" y="6068"/>
                  </a:cubicBezTo>
                  <a:cubicBezTo>
                    <a:pt x="2269" y="4079"/>
                    <a:pt x="2587" y="2070"/>
                    <a:pt x="2368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2614;p51"/>
            <p:cNvSpPr/>
            <p:nvPr/>
          </p:nvSpPr>
          <p:spPr>
            <a:xfrm>
              <a:off x="1779350" y="4183925"/>
              <a:ext cx="37325" cy="253650"/>
            </a:xfrm>
            <a:custGeom>
              <a:avLst/>
              <a:gdLst/>
              <a:ahLst/>
              <a:cxnLst/>
              <a:rect l="l" t="t" r="r" b="b"/>
              <a:pathLst>
                <a:path w="1493" h="10146" extrusionOk="0">
                  <a:moveTo>
                    <a:pt x="1094" y="1"/>
                  </a:moveTo>
                  <a:cubicBezTo>
                    <a:pt x="975" y="219"/>
                    <a:pt x="776" y="418"/>
                    <a:pt x="756" y="637"/>
                  </a:cubicBezTo>
                  <a:cubicBezTo>
                    <a:pt x="518" y="1990"/>
                    <a:pt x="319" y="3323"/>
                    <a:pt x="199" y="4675"/>
                  </a:cubicBezTo>
                  <a:cubicBezTo>
                    <a:pt x="80" y="5829"/>
                    <a:pt x="60" y="7023"/>
                    <a:pt x="20" y="8216"/>
                  </a:cubicBezTo>
                  <a:cubicBezTo>
                    <a:pt x="0" y="8813"/>
                    <a:pt x="60" y="9450"/>
                    <a:pt x="80" y="10046"/>
                  </a:cubicBezTo>
                  <a:cubicBezTo>
                    <a:pt x="299" y="10066"/>
                    <a:pt x="557" y="10106"/>
                    <a:pt x="776" y="10146"/>
                  </a:cubicBezTo>
                  <a:cubicBezTo>
                    <a:pt x="776" y="9489"/>
                    <a:pt x="776" y="8853"/>
                    <a:pt x="796" y="8196"/>
                  </a:cubicBezTo>
                  <a:cubicBezTo>
                    <a:pt x="876" y="6724"/>
                    <a:pt x="955" y="5292"/>
                    <a:pt x="1075" y="3820"/>
                  </a:cubicBezTo>
                  <a:cubicBezTo>
                    <a:pt x="1174" y="2805"/>
                    <a:pt x="1353" y="1791"/>
                    <a:pt x="1472" y="756"/>
                  </a:cubicBezTo>
                  <a:cubicBezTo>
                    <a:pt x="1492" y="518"/>
                    <a:pt x="1393" y="239"/>
                    <a:pt x="1373" y="1"/>
                  </a:cubicBezTo>
                  <a:cubicBezTo>
                    <a:pt x="1323" y="10"/>
                    <a:pt x="1273" y="15"/>
                    <a:pt x="1226" y="15"/>
                  </a:cubicBezTo>
                  <a:cubicBezTo>
                    <a:pt x="1179" y="15"/>
                    <a:pt x="1134" y="10"/>
                    <a:pt x="1094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2615;p51"/>
            <p:cNvSpPr/>
            <p:nvPr/>
          </p:nvSpPr>
          <p:spPr>
            <a:xfrm>
              <a:off x="1662475" y="4624050"/>
              <a:ext cx="144250" cy="109425"/>
            </a:xfrm>
            <a:custGeom>
              <a:avLst/>
              <a:gdLst/>
              <a:ahLst/>
              <a:cxnLst/>
              <a:rect l="l" t="t" r="r" b="b"/>
              <a:pathLst>
                <a:path w="5770" h="4377" extrusionOk="0">
                  <a:moveTo>
                    <a:pt x="299" y="1"/>
                  </a:moveTo>
                  <a:cubicBezTo>
                    <a:pt x="219" y="60"/>
                    <a:pt x="1" y="200"/>
                    <a:pt x="1" y="279"/>
                  </a:cubicBezTo>
                  <a:cubicBezTo>
                    <a:pt x="20" y="458"/>
                    <a:pt x="120" y="717"/>
                    <a:pt x="279" y="816"/>
                  </a:cubicBezTo>
                  <a:cubicBezTo>
                    <a:pt x="438" y="936"/>
                    <a:pt x="697" y="896"/>
                    <a:pt x="896" y="955"/>
                  </a:cubicBezTo>
                  <a:cubicBezTo>
                    <a:pt x="1473" y="1154"/>
                    <a:pt x="2149" y="1234"/>
                    <a:pt x="2646" y="1592"/>
                  </a:cubicBezTo>
                  <a:cubicBezTo>
                    <a:pt x="3601" y="2229"/>
                    <a:pt x="4576" y="2925"/>
                    <a:pt x="4974" y="4118"/>
                  </a:cubicBezTo>
                  <a:cubicBezTo>
                    <a:pt x="5033" y="4238"/>
                    <a:pt x="5332" y="4297"/>
                    <a:pt x="5491" y="4377"/>
                  </a:cubicBezTo>
                  <a:cubicBezTo>
                    <a:pt x="5570" y="4198"/>
                    <a:pt x="5769" y="3979"/>
                    <a:pt x="5730" y="3820"/>
                  </a:cubicBezTo>
                  <a:cubicBezTo>
                    <a:pt x="5630" y="3482"/>
                    <a:pt x="5451" y="3144"/>
                    <a:pt x="5232" y="2885"/>
                  </a:cubicBezTo>
                  <a:cubicBezTo>
                    <a:pt x="4755" y="2328"/>
                    <a:pt x="4238" y="1851"/>
                    <a:pt x="3740" y="1353"/>
                  </a:cubicBezTo>
                  <a:cubicBezTo>
                    <a:pt x="2805" y="418"/>
                    <a:pt x="1592" y="299"/>
                    <a:pt x="2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2616;p51"/>
            <p:cNvSpPr/>
            <p:nvPr/>
          </p:nvSpPr>
          <p:spPr>
            <a:xfrm>
              <a:off x="1763925" y="4513150"/>
              <a:ext cx="2525" cy="2500"/>
            </a:xfrm>
            <a:custGeom>
              <a:avLst/>
              <a:gdLst/>
              <a:ahLst/>
              <a:cxnLst/>
              <a:rect l="l" t="t" r="r" b="b"/>
              <a:pathLst>
                <a:path w="101" h="100" extrusionOk="0">
                  <a:moveTo>
                    <a:pt x="1" y="1"/>
                  </a:moveTo>
                  <a:lnTo>
                    <a:pt x="1" y="1"/>
                  </a:lnTo>
                  <a:cubicBezTo>
                    <a:pt x="21" y="20"/>
                    <a:pt x="80" y="60"/>
                    <a:pt x="100" y="100"/>
                  </a:cubicBezTo>
                  <a:cubicBezTo>
                    <a:pt x="80" y="60"/>
                    <a:pt x="40" y="20"/>
                    <a:pt x="1" y="1"/>
                  </a:cubicBezTo>
                  <a:close/>
                </a:path>
              </a:pathLst>
            </a:custGeom>
            <a:solidFill>
              <a:srgbClr val="982E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2617;p51"/>
            <p:cNvSpPr/>
            <p:nvPr/>
          </p:nvSpPr>
          <p:spPr>
            <a:xfrm>
              <a:off x="1901675" y="5081575"/>
              <a:ext cx="1525" cy="1025"/>
            </a:xfrm>
            <a:custGeom>
              <a:avLst/>
              <a:gdLst/>
              <a:ahLst/>
              <a:cxnLst/>
              <a:rect l="l" t="t" r="r" b="b"/>
              <a:pathLst>
                <a:path w="61" h="41" extrusionOk="0">
                  <a:moveTo>
                    <a:pt x="41" y="1"/>
                  </a:moveTo>
                  <a:lnTo>
                    <a:pt x="1" y="21"/>
                  </a:lnTo>
                  <a:lnTo>
                    <a:pt x="41" y="41"/>
                  </a:lnTo>
                  <a:lnTo>
                    <a:pt x="61" y="21"/>
                  </a:lnTo>
                  <a:cubicBezTo>
                    <a:pt x="61" y="1"/>
                    <a:pt x="41" y="1"/>
                    <a:pt x="41" y="1"/>
                  </a:cubicBezTo>
                  <a:close/>
                </a:path>
              </a:pathLst>
            </a:custGeom>
            <a:solidFill>
              <a:srgbClr val="ABE9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4" name="Google Shape;2353;p47"/>
          <p:cNvGrpSpPr/>
          <p:nvPr/>
        </p:nvGrpSpPr>
        <p:grpSpPr>
          <a:xfrm flipH="1">
            <a:off x="7858148" y="2131808"/>
            <a:ext cx="1129994" cy="3011692"/>
            <a:chOff x="3043875" y="1092100"/>
            <a:chExt cx="405350" cy="1080350"/>
          </a:xfrm>
        </p:grpSpPr>
        <p:sp>
          <p:nvSpPr>
            <p:cNvPr id="125" name="Google Shape;2354;p47"/>
            <p:cNvSpPr/>
            <p:nvPr/>
          </p:nvSpPr>
          <p:spPr>
            <a:xfrm>
              <a:off x="3043875" y="1092100"/>
              <a:ext cx="405350" cy="1080350"/>
            </a:xfrm>
            <a:custGeom>
              <a:avLst/>
              <a:gdLst/>
              <a:ahLst/>
              <a:cxnLst/>
              <a:rect l="l" t="t" r="r" b="b"/>
              <a:pathLst>
                <a:path w="16214" h="43214" extrusionOk="0">
                  <a:moveTo>
                    <a:pt x="8900" y="1"/>
                  </a:moveTo>
                  <a:cubicBezTo>
                    <a:pt x="8509" y="24"/>
                    <a:pt x="8164" y="254"/>
                    <a:pt x="7957" y="599"/>
                  </a:cubicBezTo>
                  <a:cubicBezTo>
                    <a:pt x="7865" y="737"/>
                    <a:pt x="6095" y="4163"/>
                    <a:pt x="6992" y="8326"/>
                  </a:cubicBezTo>
                  <a:cubicBezTo>
                    <a:pt x="6946" y="8648"/>
                    <a:pt x="6877" y="8878"/>
                    <a:pt x="6831" y="8924"/>
                  </a:cubicBezTo>
                  <a:cubicBezTo>
                    <a:pt x="5911" y="10304"/>
                    <a:pt x="4922" y="12305"/>
                    <a:pt x="5336" y="13846"/>
                  </a:cubicBezTo>
                  <a:cubicBezTo>
                    <a:pt x="5428" y="14168"/>
                    <a:pt x="5566" y="14444"/>
                    <a:pt x="5796" y="14697"/>
                  </a:cubicBezTo>
                  <a:cubicBezTo>
                    <a:pt x="4393" y="18307"/>
                    <a:pt x="1127" y="27115"/>
                    <a:pt x="621" y="32566"/>
                  </a:cubicBezTo>
                  <a:cubicBezTo>
                    <a:pt x="46" y="39189"/>
                    <a:pt x="0" y="41880"/>
                    <a:pt x="0" y="41903"/>
                  </a:cubicBezTo>
                  <a:cubicBezTo>
                    <a:pt x="0" y="42248"/>
                    <a:pt x="115" y="42570"/>
                    <a:pt x="345" y="42823"/>
                  </a:cubicBezTo>
                  <a:cubicBezTo>
                    <a:pt x="575" y="43076"/>
                    <a:pt x="920" y="43214"/>
                    <a:pt x="1265" y="43214"/>
                  </a:cubicBezTo>
                  <a:cubicBezTo>
                    <a:pt x="1955" y="43214"/>
                    <a:pt x="2530" y="42639"/>
                    <a:pt x="2553" y="41949"/>
                  </a:cubicBezTo>
                  <a:cubicBezTo>
                    <a:pt x="2553" y="41926"/>
                    <a:pt x="2622" y="39281"/>
                    <a:pt x="3197" y="32796"/>
                  </a:cubicBezTo>
                  <a:cubicBezTo>
                    <a:pt x="3657" y="27667"/>
                    <a:pt x="6923" y="18882"/>
                    <a:pt x="8164" y="15708"/>
                  </a:cubicBezTo>
                  <a:cubicBezTo>
                    <a:pt x="10717" y="15685"/>
                    <a:pt x="11361" y="12558"/>
                    <a:pt x="11637" y="11017"/>
                  </a:cubicBezTo>
                  <a:cubicBezTo>
                    <a:pt x="11775" y="10212"/>
                    <a:pt x="12235" y="9637"/>
                    <a:pt x="12235" y="9637"/>
                  </a:cubicBezTo>
                  <a:cubicBezTo>
                    <a:pt x="12350" y="9499"/>
                    <a:pt x="12442" y="9338"/>
                    <a:pt x="12465" y="9154"/>
                  </a:cubicBezTo>
                  <a:cubicBezTo>
                    <a:pt x="14374" y="7130"/>
                    <a:pt x="16214" y="4416"/>
                    <a:pt x="15754" y="1887"/>
                  </a:cubicBezTo>
                  <a:cubicBezTo>
                    <a:pt x="15708" y="1542"/>
                    <a:pt x="15478" y="1220"/>
                    <a:pt x="15156" y="1082"/>
                  </a:cubicBezTo>
                  <a:cubicBezTo>
                    <a:pt x="14972" y="990"/>
                    <a:pt x="14811" y="944"/>
                    <a:pt x="14604" y="944"/>
                  </a:cubicBezTo>
                  <a:cubicBezTo>
                    <a:pt x="14443" y="944"/>
                    <a:pt x="14282" y="967"/>
                    <a:pt x="14144" y="1059"/>
                  </a:cubicBezTo>
                  <a:cubicBezTo>
                    <a:pt x="14121" y="1082"/>
                    <a:pt x="13960" y="1151"/>
                    <a:pt x="13776" y="1266"/>
                  </a:cubicBezTo>
                  <a:lnTo>
                    <a:pt x="13684" y="990"/>
                  </a:lnTo>
                  <a:cubicBezTo>
                    <a:pt x="13546" y="691"/>
                    <a:pt x="13293" y="461"/>
                    <a:pt x="12971" y="346"/>
                  </a:cubicBezTo>
                  <a:cubicBezTo>
                    <a:pt x="12856" y="300"/>
                    <a:pt x="12741" y="277"/>
                    <a:pt x="12649" y="277"/>
                  </a:cubicBezTo>
                  <a:cubicBezTo>
                    <a:pt x="12419" y="277"/>
                    <a:pt x="12189" y="346"/>
                    <a:pt x="12005" y="484"/>
                  </a:cubicBezTo>
                  <a:cubicBezTo>
                    <a:pt x="12005" y="484"/>
                    <a:pt x="11982" y="507"/>
                    <a:pt x="11936" y="530"/>
                  </a:cubicBezTo>
                  <a:cubicBezTo>
                    <a:pt x="11752" y="369"/>
                    <a:pt x="11545" y="231"/>
                    <a:pt x="11315" y="185"/>
                  </a:cubicBezTo>
                  <a:cubicBezTo>
                    <a:pt x="11246" y="162"/>
                    <a:pt x="11154" y="162"/>
                    <a:pt x="11085" y="162"/>
                  </a:cubicBezTo>
                  <a:cubicBezTo>
                    <a:pt x="10832" y="162"/>
                    <a:pt x="10556" y="254"/>
                    <a:pt x="10349" y="415"/>
                  </a:cubicBezTo>
                  <a:cubicBezTo>
                    <a:pt x="10326" y="461"/>
                    <a:pt x="10211" y="530"/>
                    <a:pt x="10050" y="714"/>
                  </a:cubicBezTo>
                  <a:cubicBezTo>
                    <a:pt x="10004" y="622"/>
                    <a:pt x="9981" y="576"/>
                    <a:pt x="9912" y="484"/>
                  </a:cubicBezTo>
                  <a:cubicBezTo>
                    <a:pt x="9682" y="162"/>
                    <a:pt x="9337" y="1"/>
                    <a:pt x="896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42863" dist="28575" dir="600000" algn="bl" rotWithShape="0">
                <a:schemeClr val="dk1">
                  <a:alpha val="1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2355;p47"/>
            <p:cNvSpPr/>
            <p:nvPr/>
          </p:nvSpPr>
          <p:spPr>
            <a:xfrm>
              <a:off x="3070325" y="1433750"/>
              <a:ext cx="165025" cy="710550"/>
            </a:xfrm>
            <a:custGeom>
              <a:avLst/>
              <a:gdLst/>
              <a:ahLst/>
              <a:cxnLst/>
              <a:rect l="l" t="t" r="r" b="b"/>
              <a:pathLst>
                <a:path w="6601" h="28422" extrusionOk="0">
                  <a:moveTo>
                    <a:pt x="6410" y="0"/>
                  </a:moveTo>
                  <a:cubicBezTo>
                    <a:pt x="6348" y="0"/>
                    <a:pt x="6295" y="38"/>
                    <a:pt x="6279" y="88"/>
                  </a:cubicBezTo>
                  <a:cubicBezTo>
                    <a:pt x="6210" y="203"/>
                    <a:pt x="1219" y="12345"/>
                    <a:pt x="644" y="18992"/>
                  </a:cubicBezTo>
                  <a:cubicBezTo>
                    <a:pt x="69" y="25615"/>
                    <a:pt x="0" y="28237"/>
                    <a:pt x="0" y="28260"/>
                  </a:cubicBezTo>
                  <a:cubicBezTo>
                    <a:pt x="0" y="28352"/>
                    <a:pt x="69" y="28421"/>
                    <a:pt x="161" y="28421"/>
                  </a:cubicBezTo>
                  <a:cubicBezTo>
                    <a:pt x="230" y="28421"/>
                    <a:pt x="299" y="28352"/>
                    <a:pt x="322" y="28260"/>
                  </a:cubicBezTo>
                  <a:cubicBezTo>
                    <a:pt x="322" y="28237"/>
                    <a:pt x="391" y="25615"/>
                    <a:pt x="966" y="19015"/>
                  </a:cubicBezTo>
                  <a:cubicBezTo>
                    <a:pt x="1541" y="12437"/>
                    <a:pt x="6509" y="318"/>
                    <a:pt x="6555" y="203"/>
                  </a:cubicBezTo>
                  <a:cubicBezTo>
                    <a:pt x="6601" y="134"/>
                    <a:pt x="6555" y="42"/>
                    <a:pt x="6486" y="19"/>
                  </a:cubicBezTo>
                  <a:cubicBezTo>
                    <a:pt x="6460" y="6"/>
                    <a:pt x="6434" y="0"/>
                    <a:pt x="641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2356;p47"/>
            <p:cNvSpPr/>
            <p:nvPr/>
          </p:nvSpPr>
          <p:spPr>
            <a:xfrm>
              <a:off x="3276150" y="1144425"/>
              <a:ext cx="149500" cy="201250"/>
            </a:xfrm>
            <a:custGeom>
              <a:avLst/>
              <a:gdLst/>
              <a:ahLst/>
              <a:cxnLst/>
              <a:rect l="l" t="t" r="r" b="b"/>
              <a:pathLst>
                <a:path w="5980" h="8050" extrusionOk="0">
                  <a:moveTo>
                    <a:pt x="5336" y="1"/>
                  </a:moveTo>
                  <a:lnTo>
                    <a:pt x="5336" y="1"/>
                  </a:lnTo>
                  <a:cubicBezTo>
                    <a:pt x="5336" y="1"/>
                    <a:pt x="0" y="2393"/>
                    <a:pt x="460" y="8050"/>
                  </a:cubicBezTo>
                  <a:cubicBezTo>
                    <a:pt x="460" y="8050"/>
                    <a:pt x="5980" y="3565"/>
                    <a:pt x="533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2357;p47"/>
            <p:cNvSpPr/>
            <p:nvPr/>
          </p:nvSpPr>
          <p:spPr>
            <a:xfrm>
              <a:off x="3214050" y="1120850"/>
              <a:ext cx="134000" cy="207000"/>
            </a:xfrm>
            <a:custGeom>
              <a:avLst/>
              <a:gdLst/>
              <a:ahLst/>
              <a:cxnLst/>
              <a:rect l="l" t="t" r="r" b="b"/>
              <a:pathLst>
                <a:path w="5360" h="8280" extrusionOk="0">
                  <a:moveTo>
                    <a:pt x="2116" y="1"/>
                  </a:moveTo>
                  <a:lnTo>
                    <a:pt x="2116" y="1"/>
                  </a:lnTo>
                  <a:cubicBezTo>
                    <a:pt x="2116" y="1"/>
                    <a:pt x="1" y="3865"/>
                    <a:pt x="1610" y="8280"/>
                  </a:cubicBezTo>
                  <a:cubicBezTo>
                    <a:pt x="1610" y="8280"/>
                    <a:pt x="5359" y="4623"/>
                    <a:pt x="211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2358;p47"/>
            <p:cNvSpPr/>
            <p:nvPr/>
          </p:nvSpPr>
          <p:spPr>
            <a:xfrm>
              <a:off x="3268675" y="1127750"/>
              <a:ext cx="131675" cy="215625"/>
            </a:xfrm>
            <a:custGeom>
              <a:avLst/>
              <a:gdLst/>
              <a:ahLst/>
              <a:cxnLst/>
              <a:rect l="l" t="t" r="r" b="b"/>
              <a:pathLst>
                <a:path w="5267" h="8625" extrusionOk="0">
                  <a:moveTo>
                    <a:pt x="3634" y="1"/>
                  </a:moveTo>
                  <a:cubicBezTo>
                    <a:pt x="3634" y="1"/>
                    <a:pt x="0" y="2439"/>
                    <a:pt x="322" y="8625"/>
                  </a:cubicBezTo>
                  <a:cubicBezTo>
                    <a:pt x="345" y="8602"/>
                    <a:pt x="5267" y="3818"/>
                    <a:pt x="36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2359;p47"/>
            <p:cNvSpPr/>
            <p:nvPr/>
          </p:nvSpPr>
          <p:spPr>
            <a:xfrm>
              <a:off x="3238775" y="1124300"/>
              <a:ext cx="129250" cy="206450"/>
            </a:xfrm>
            <a:custGeom>
              <a:avLst/>
              <a:gdLst/>
              <a:ahLst/>
              <a:cxnLst/>
              <a:rect l="l" t="t" r="r" b="b"/>
              <a:pathLst>
                <a:path w="5170" h="8258" extrusionOk="0">
                  <a:moveTo>
                    <a:pt x="3243" y="1"/>
                  </a:moveTo>
                  <a:cubicBezTo>
                    <a:pt x="3243" y="1"/>
                    <a:pt x="1" y="2738"/>
                    <a:pt x="1127" y="8257"/>
                  </a:cubicBezTo>
                  <a:cubicBezTo>
                    <a:pt x="1127" y="8257"/>
                    <a:pt x="1128" y="8257"/>
                    <a:pt x="1128" y="8257"/>
                  </a:cubicBezTo>
                  <a:cubicBezTo>
                    <a:pt x="1172" y="8257"/>
                    <a:pt x="5170" y="3992"/>
                    <a:pt x="324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2360;p47"/>
            <p:cNvSpPr/>
            <p:nvPr/>
          </p:nvSpPr>
          <p:spPr>
            <a:xfrm>
              <a:off x="3179550" y="1293350"/>
              <a:ext cx="147800" cy="177675"/>
            </a:xfrm>
            <a:custGeom>
              <a:avLst/>
              <a:gdLst/>
              <a:ahLst/>
              <a:cxnLst/>
              <a:rect l="l" t="t" r="r" b="b"/>
              <a:pathLst>
                <a:path w="5912" h="7107" extrusionOk="0">
                  <a:moveTo>
                    <a:pt x="2645" y="0"/>
                  </a:moveTo>
                  <a:lnTo>
                    <a:pt x="3450" y="920"/>
                  </a:lnTo>
                  <a:lnTo>
                    <a:pt x="4324" y="414"/>
                  </a:lnTo>
                  <a:lnTo>
                    <a:pt x="4784" y="1403"/>
                  </a:lnTo>
                  <a:lnTo>
                    <a:pt x="5911" y="851"/>
                  </a:lnTo>
                  <a:cubicBezTo>
                    <a:pt x="5911" y="851"/>
                    <a:pt x="5267" y="1633"/>
                    <a:pt x="5037" y="2760"/>
                  </a:cubicBezTo>
                  <a:cubicBezTo>
                    <a:pt x="4554" y="5175"/>
                    <a:pt x="3887" y="7106"/>
                    <a:pt x="1818" y="6348"/>
                  </a:cubicBezTo>
                  <a:cubicBezTo>
                    <a:pt x="1" y="5681"/>
                    <a:pt x="1243" y="3105"/>
                    <a:pt x="2301" y="1518"/>
                  </a:cubicBezTo>
                  <a:cubicBezTo>
                    <a:pt x="2645" y="966"/>
                    <a:pt x="2645" y="0"/>
                    <a:pt x="264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E2A47"/>
        </a:solidFill>
        <a:effectLst/>
      </p:bgPr>
    </p:bg>
    <p:spTree>
      <p:nvGrpSpPr>
        <p:cNvPr id="1" name="Shape 20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owner\Desktop\4afcde3169a611ee8e5dd20dae950626_upscale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429288" cy="51435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15008" y="785800"/>
            <a:ext cx="2851868" cy="3889642"/>
          </a:xfrm>
          <a:gradFill flip="none" rotWithShape="1">
            <a:gsLst>
              <a:gs pos="0">
                <a:srgbClr val="7030A0">
                  <a:shade val="30000"/>
                  <a:satMod val="115000"/>
                </a:srgbClr>
              </a:gs>
              <a:gs pos="50000">
                <a:srgbClr val="7030A0">
                  <a:shade val="67500"/>
                  <a:satMod val="115000"/>
                </a:srgbClr>
              </a:gs>
              <a:gs pos="100000">
                <a:srgbClr val="7030A0">
                  <a:shade val="100000"/>
                  <a:satMod val="115000"/>
                </a:srgbClr>
              </a:gs>
            </a:gsLst>
            <a:lin ang="10800000" scaled="1"/>
            <a:tileRect/>
          </a:gradFill>
        </p:spPr>
        <p:txBody>
          <a:bodyPr/>
          <a:lstStyle/>
          <a:p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«Здравствуйте, мои друзья! Как я рад видеть вас! </a:t>
            </a:r>
            <a:b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 - ваш необычный друг-Ветер! </a:t>
            </a:r>
            <a:b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 веселый путешественник, видел много интересного на своем пути. Я пролетал над детским садом  и  услышал, что вы говорите о мамах. Но у меня ее нет, и я хотел бы узнать что-нибудь интересное  о ваших мамах. Поможете мне?»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0000" y="539496"/>
            <a:ext cx="4280628" cy="572700"/>
          </a:xfrm>
        </p:spPr>
        <p:txBody>
          <a:bodyPr/>
          <a:lstStyle/>
          <a:p>
            <a:r>
              <a:rPr lang="ru-RU" sz="1600" b="1" dirty="0" smtClean="0">
                <a:solidFill>
                  <a:srgbClr val="7030A0"/>
                </a:solidFill>
                <a:latin typeface="Segoe Script" pitchFamily="34" charset="0"/>
              </a:rPr>
              <a:t>Артикуляционная гимнастика </a:t>
            </a:r>
            <a:br>
              <a:rPr lang="ru-RU" sz="1600" b="1" dirty="0" smtClean="0">
                <a:solidFill>
                  <a:srgbClr val="7030A0"/>
                </a:solidFill>
                <a:latin typeface="Segoe Script" pitchFamily="34" charset="0"/>
              </a:rPr>
            </a:br>
            <a:r>
              <a:rPr lang="ru-RU" sz="1600" b="1" dirty="0" smtClean="0">
                <a:solidFill>
                  <a:srgbClr val="7030A0"/>
                </a:solidFill>
                <a:latin typeface="Segoe Script" pitchFamily="34" charset="0"/>
              </a:rPr>
              <a:t>«Месим тесто»</a:t>
            </a:r>
            <a:endParaRPr lang="ru-RU" sz="1600" dirty="0">
              <a:solidFill>
                <a:srgbClr val="7030A0"/>
              </a:solidFill>
              <a:latin typeface="Segoe Script" pitchFamily="34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1571618"/>
            <a:ext cx="3717684" cy="156966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Script" pitchFamily="34" charset="0"/>
                <a:ea typeface="Times New Roman" pitchFamily="18" charset="0"/>
                <a:cs typeface="Arial" pitchFamily="34" charset="0"/>
              </a:rPr>
              <a:t>Тесто мнем, мнем, мнем,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Script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1600" dirty="0" smtClean="0">
                <a:latin typeface="Segoe Script" pitchFamily="34" charset="0"/>
              </a:rPr>
              <a:t>Тесто жмем, жмем, жмем,</a:t>
            </a:r>
            <a:br>
              <a:rPr lang="ru-RU" sz="1600" dirty="0" smtClean="0">
                <a:latin typeface="Segoe Script" pitchFamily="34" charset="0"/>
              </a:rPr>
            </a:br>
            <a:r>
              <a:rPr lang="ru-RU" sz="1600" dirty="0" smtClean="0">
                <a:latin typeface="Segoe Script" pitchFamily="34" charset="0"/>
              </a:rPr>
              <a:t>После скалку мы возьмём,</a:t>
            </a:r>
            <a:br>
              <a:rPr lang="ru-RU" sz="1600" dirty="0" smtClean="0">
                <a:latin typeface="Segoe Script" pitchFamily="34" charset="0"/>
              </a:rPr>
            </a:br>
            <a:r>
              <a:rPr lang="ru-RU" sz="1600" dirty="0" smtClean="0">
                <a:latin typeface="Segoe Script" pitchFamily="34" charset="0"/>
              </a:rPr>
              <a:t>Тесто тонко раскатаем,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Script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Script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Script" pitchFamily="34" charset="0"/>
                <a:ea typeface="Times New Roman" pitchFamily="18" charset="0"/>
                <a:cs typeface="Arial" pitchFamily="34" charset="0"/>
              </a:rPr>
              <a:t>Раз, два, три, четыре, пять –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Script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Script" pitchFamily="34" charset="0"/>
                <a:ea typeface="Times New Roman" pitchFamily="18" charset="0"/>
                <a:cs typeface="Arial" pitchFamily="34" charset="0"/>
              </a:rPr>
              <a:t>Не пора ли вынимать?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egoe Script" pitchFamily="34" charset="0"/>
              <a:cs typeface="Arial" pitchFamily="34" charset="0"/>
            </a:endParaRPr>
          </a:p>
        </p:txBody>
      </p:sp>
      <p:pic>
        <p:nvPicPr>
          <p:cNvPr id="1027" name="Picture 3" descr="https://sun9-87.userapi.com/s/v1/ig2/YZC7iTmog0RUrhut3a1rPfSrg290TJkZB8iuVJW1-sPt9M_7DkX2l5SYXdpm4ImPErXK6YDLubfikv1YyWUI8kyH.jpg?quality=95&amp;as=32x42,48x64,72x95,108x143,160x212,240x318,360x477,480x636,540x716,640x848,720x954,768x1018&amp;from=bu&amp;cs=768x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0"/>
            <a:ext cx="3291106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6" name="Picture 4" descr="https://sun9-64.userapi.com/s/v1/ig2/wy-ZnRDpiblk71p8xsZuHy_NBR38087yMriGc25kOpuI4vpvEMdg9NImmQPMMv78nWTUWTqJasf6NgYtbdECxCkQ.jpg?quality=95&amp;as=32x24,48x35,72x53,108x80,160x118,240x177,360x266,480x354,540x399,640x472,720x531,1080x797,1280x945,1440x1063,1841x1359&amp;from=bu&amp;cs=1280x0"/>
          <p:cNvPicPr>
            <a:picLocks noChangeAspect="1" noChangeArrowheads="1"/>
          </p:cNvPicPr>
          <p:nvPr/>
        </p:nvPicPr>
        <p:blipFill>
          <a:blip r:embed="rId2"/>
          <a:srcRect b="4616"/>
          <a:stretch>
            <a:fillRect/>
          </a:stretch>
        </p:blipFill>
        <p:spPr bwMode="auto">
          <a:xfrm>
            <a:off x="0" y="357171"/>
            <a:ext cx="9144000" cy="4429157"/>
          </a:xfrm>
          <a:prstGeom prst="rect">
            <a:avLst/>
          </a:prstGeom>
          <a:noFill/>
        </p:spPr>
      </p:pic>
      <p:grpSp>
        <p:nvGrpSpPr>
          <p:cNvPr id="6" name="Google Shape;2188;p44"/>
          <p:cNvGrpSpPr/>
          <p:nvPr/>
        </p:nvGrpSpPr>
        <p:grpSpPr>
          <a:xfrm rot="386477">
            <a:off x="7061139" y="4125511"/>
            <a:ext cx="2587591" cy="1236859"/>
            <a:chOff x="7737507" y="472791"/>
            <a:chExt cx="1120311" cy="593917"/>
          </a:xfrm>
        </p:grpSpPr>
        <p:grpSp>
          <p:nvGrpSpPr>
            <p:cNvPr id="7" name="Google Shape;2189;p44"/>
            <p:cNvGrpSpPr/>
            <p:nvPr/>
          </p:nvGrpSpPr>
          <p:grpSpPr>
            <a:xfrm rot="562519">
              <a:off x="8077949" y="506443"/>
              <a:ext cx="446169" cy="402403"/>
              <a:chOff x="7144013" y="1512200"/>
              <a:chExt cx="936616" cy="844916"/>
            </a:xfrm>
          </p:grpSpPr>
          <p:sp>
            <p:nvSpPr>
              <p:cNvPr id="16" name="Google Shape;2190;p44"/>
              <p:cNvSpPr/>
              <p:nvPr/>
            </p:nvSpPr>
            <p:spPr>
              <a:xfrm>
                <a:off x="7144013" y="1512200"/>
                <a:ext cx="936616" cy="844916"/>
              </a:xfrm>
              <a:custGeom>
                <a:avLst/>
                <a:gdLst/>
                <a:ahLst/>
                <a:cxnLst/>
                <a:rect l="l" t="t" r="r" b="b"/>
                <a:pathLst>
                  <a:path w="9550" h="8615" extrusionOk="0">
                    <a:moveTo>
                      <a:pt x="2189" y="1"/>
                    </a:moveTo>
                    <a:cubicBezTo>
                      <a:pt x="1712" y="1"/>
                      <a:pt x="1234" y="160"/>
                      <a:pt x="856" y="458"/>
                    </a:cubicBezTo>
                    <a:cubicBezTo>
                      <a:pt x="439" y="816"/>
                      <a:pt x="1" y="1453"/>
                      <a:pt x="220" y="2607"/>
                    </a:cubicBezTo>
                    <a:cubicBezTo>
                      <a:pt x="618" y="4576"/>
                      <a:pt x="1612" y="6207"/>
                      <a:pt x="2627" y="7699"/>
                    </a:cubicBezTo>
                    <a:cubicBezTo>
                      <a:pt x="3025" y="8296"/>
                      <a:pt x="3681" y="8614"/>
                      <a:pt x="4417" y="8614"/>
                    </a:cubicBezTo>
                    <a:cubicBezTo>
                      <a:pt x="4914" y="8614"/>
                      <a:pt x="5471" y="8475"/>
                      <a:pt x="5909" y="8177"/>
                    </a:cubicBezTo>
                    <a:cubicBezTo>
                      <a:pt x="6506" y="7779"/>
                      <a:pt x="6884" y="7282"/>
                      <a:pt x="7202" y="6824"/>
                    </a:cubicBezTo>
                    <a:cubicBezTo>
                      <a:pt x="7282" y="6725"/>
                      <a:pt x="7361" y="6625"/>
                      <a:pt x="7401" y="6565"/>
                    </a:cubicBezTo>
                    <a:cubicBezTo>
                      <a:pt x="8256" y="5471"/>
                      <a:pt x="9171" y="4138"/>
                      <a:pt x="9430" y="2487"/>
                    </a:cubicBezTo>
                    <a:cubicBezTo>
                      <a:pt x="9549" y="1692"/>
                      <a:pt x="9390" y="1055"/>
                      <a:pt x="8992" y="617"/>
                    </a:cubicBezTo>
                    <a:cubicBezTo>
                      <a:pt x="8754" y="339"/>
                      <a:pt x="8296" y="1"/>
                      <a:pt x="7500" y="1"/>
                    </a:cubicBezTo>
                    <a:cubicBezTo>
                      <a:pt x="7361" y="1"/>
                      <a:pt x="7202" y="1"/>
                      <a:pt x="7063" y="21"/>
                    </a:cubicBezTo>
                    <a:cubicBezTo>
                      <a:pt x="6008" y="160"/>
                      <a:pt x="5551" y="856"/>
                      <a:pt x="5272" y="1314"/>
                    </a:cubicBezTo>
                    <a:cubicBezTo>
                      <a:pt x="5213" y="1354"/>
                      <a:pt x="5193" y="1433"/>
                      <a:pt x="5153" y="1493"/>
                    </a:cubicBezTo>
                    <a:cubicBezTo>
                      <a:pt x="4994" y="1692"/>
                      <a:pt x="4875" y="1891"/>
                      <a:pt x="4755" y="2109"/>
                    </a:cubicBezTo>
                    <a:cubicBezTo>
                      <a:pt x="4576" y="1811"/>
                      <a:pt x="4417" y="1533"/>
                      <a:pt x="4258" y="1234"/>
                    </a:cubicBezTo>
                    <a:cubicBezTo>
                      <a:pt x="4019" y="836"/>
                      <a:pt x="3701" y="518"/>
                      <a:pt x="3323" y="319"/>
                    </a:cubicBezTo>
                    <a:cubicBezTo>
                      <a:pt x="2945" y="120"/>
                      <a:pt x="2587" y="1"/>
                      <a:pt x="2189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42863" dist="28575" dir="600000" algn="bl" rotWithShape="0">
                  <a:srgbClr val="000000">
                    <a:alpha val="1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2191;p44"/>
              <p:cNvSpPr/>
              <p:nvPr/>
            </p:nvSpPr>
            <p:spPr>
              <a:xfrm>
                <a:off x="7228008" y="1568170"/>
                <a:ext cx="768625" cy="732977"/>
              </a:xfrm>
              <a:custGeom>
                <a:avLst/>
                <a:gdLst/>
                <a:ahLst/>
                <a:cxnLst/>
                <a:rect l="l" t="t" r="r" b="b"/>
                <a:pathLst>
                  <a:path w="7449" h="6666" extrusionOk="0">
                    <a:moveTo>
                      <a:pt x="1060" y="1"/>
                    </a:moveTo>
                    <a:cubicBezTo>
                      <a:pt x="826" y="1"/>
                      <a:pt x="594" y="80"/>
                      <a:pt x="378" y="254"/>
                    </a:cubicBezTo>
                    <a:cubicBezTo>
                      <a:pt x="0" y="573"/>
                      <a:pt x="0" y="1010"/>
                      <a:pt x="80" y="1428"/>
                    </a:cubicBezTo>
                    <a:cubicBezTo>
                      <a:pt x="438" y="3199"/>
                      <a:pt x="1333" y="4710"/>
                      <a:pt x="2328" y="6182"/>
                    </a:cubicBezTo>
                    <a:cubicBezTo>
                      <a:pt x="2566" y="6518"/>
                      <a:pt x="2928" y="6665"/>
                      <a:pt x="3312" y="6665"/>
                    </a:cubicBezTo>
                    <a:cubicBezTo>
                      <a:pt x="3632" y="6665"/>
                      <a:pt x="3968" y="6563"/>
                      <a:pt x="4257" y="6381"/>
                    </a:cubicBezTo>
                    <a:cubicBezTo>
                      <a:pt x="4814" y="6003"/>
                      <a:pt x="5153" y="5486"/>
                      <a:pt x="5511" y="4989"/>
                    </a:cubicBezTo>
                    <a:cubicBezTo>
                      <a:pt x="6366" y="3915"/>
                      <a:pt x="7142" y="2781"/>
                      <a:pt x="7341" y="1388"/>
                    </a:cubicBezTo>
                    <a:cubicBezTo>
                      <a:pt x="7449" y="580"/>
                      <a:pt x="7232" y="15"/>
                      <a:pt x="6370" y="15"/>
                    </a:cubicBezTo>
                    <a:cubicBezTo>
                      <a:pt x="6277" y="15"/>
                      <a:pt x="6176" y="22"/>
                      <a:pt x="6068" y="36"/>
                    </a:cubicBezTo>
                    <a:cubicBezTo>
                      <a:pt x="5371" y="135"/>
                      <a:pt x="5153" y="632"/>
                      <a:pt x="4854" y="1090"/>
                    </a:cubicBezTo>
                    <a:cubicBezTo>
                      <a:pt x="4397" y="1766"/>
                      <a:pt x="3999" y="2482"/>
                      <a:pt x="3601" y="3159"/>
                    </a:cubicBezTo>
                    <a:cubicBezTo>
                      <a:pt x="3124" y="2323"/>
                      <a:pt x="2726" y="1567"/>
                      <a:pt x="2268" y="732"/>
                    </a:cubicBezTo>
                    <a:cubicBezTo>
                      <a:pt x="2129" y="513"/>
                      <a:pt x="1930" y="314"/>
                      <a:pt x="1711" y="195"/>
                    </a:cubicBezTo>
                    <a:cubicBezTo>
                      <a:pt x="1500" y="70"/>
                      <a:pt x="1279" y="1"/>
                      <a:pt x="106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" name="Google Shape;2192;p44"/>
            <p:cNvGrpSpPr/>
            <p:nvPr/>
          </p:nvGrpSpPr>
          <p:grpSpPr>
            <a:xfrm>
              <a:off x="7737507" y="587627"/>
              <a:ext cx="283911" cy="240022"/>
              <a:chOff x="559024" y="1870598"/>
              <a:chExt cx="735329" cy="621663"/>
            </a:xfrm>
          </p:grpSpPr>
          <p:sp>
            <p:nvSpPr>
              <p:cNvPr id="13" name="Google Shape;2193;p44"/>
              <p:cNvSpPr/>
              <p:nvPr/>
            </p:nvSpPr>
            <p:spPr>
              <a:xfrm>
                <a:off x="559024" y="2099338"/>
                <a:ext cx="735329" cy="104220"/>
              </a:xfrm>
              <a:custGeom>
                <a:avLst/>
                <a:gdLst/>
                <a:ahLst/>
                <a:cxnLst/>
                <a:rect l="l" t="t" r="r" b="b"/>
                <a:pathLst>
                  <a:path w="9271" h="1314" extrusionOk="0">
                    <a:moveTo>
                      <a:pt x="776" y="1"/>
                    </a:moveTo>
                    <a:cubicBezTo>
                      <a:pt x="418" y="1"/>
                      <a:pt x="140" y="120"/>
                      <a:pt x="40" y="418"/>
                    </a:cubicBezTo>
                    <a:cubicBezTo>
                      <a:pt x="1" y="558"/>
                      <a:pt x="1" y="717"/>
                      <a:pt x="80" y="796"/>
                    </a:cubicBezTo>
                    <a:cubicBezTo>
                      <a:pt x="238" y="970"/>
                      <a:pt x="433" y="1131"/>
                      <a:pt x="685" y="1131"/>
                    </a:cubicBezTo>
                    <a:cubicBezTo>
                      <a:pt x="751" y="1131"/>
                      <a:pt x="821" y="1119"/>
                      <a:pt x="896" y="1095"/>
                    </a:cubicBezTo>
                    <a:cubicBezTo>
                      <a:pt x="946" y="1075"/>
                      <a:pt x="1005" y="1070"/>
                      <a:pt x="1067" y="1070"/>
                    </a:cubicBezTo>
                    <a:cubicBezTo>
                      <a:pt x="1130" y="1070"/>
                      <a:pt x="1194" y="1075"/>
                      <a:pt x="1254" y="1075"/>
                    </a:cubicBezTo>
                    <a:cubicBezTo>
                      <a:pt x="2030" y="1095"/>
                      <a:pt x="2766" y="1154"/>
                      <a:pt x="3542" y="1174"/>
                    </a:cubicBezTo>
                    <a:cubicBezTo>
                      <a:pt x="3780" y="1184"/>
                      <a:pt x="4009" y="1184"/>
                      <a:pt x="4238" y="1184"/>
                    </a:cubicBezTo>
                    <a:cubicBezTo>
                      <a:pt x="4467" y="1184"/>
                      <a:pt x="4695" y="1184"/>
                      <a:pt x="4934" y="1194"/>
                    </a:cubicBezTo>
                    <a:cubicBezTo>
                      <a:pt x="5829" y="1254"/>
                      <a:pt x="6724" y="1274"/>
                      <a:pt x="7600" y="1313"/>
                    </a:cubicBezTo>
                    <a:cubicBezTo>
                      <a:pt x="7958" y="1294"/>
                      <a:pt x="8316" y="1274"/>
                      <a:pt x="8694" y="1214"/>
                    </a:cubicBezTo>
                    <a:cubicBezTo>
                      <a:pt x="8932" y="1174"/>
                      <a:pt x="9231" y="1095"/>
                      <a:pt x="9251" y="796"/>
                    </a:cubicBezTo>
                    <a:cubicBezTo>
                      <a:pt x="9271" y="498"/>
                      <a:pt x="9012" y="398"/>
                      <a:pt x="8773" y="319"/>
                    </a:cubicBezTo>
                    <a:cubicBezTo>
                      <a:pt x="8734" y="299"/>
                      <a:pt x="8714" y="299"/>
                      <a:pt x="8674" y="299"/>
                    </a:cubicBezTo>
                    <a:cubicBezTo>
                      <a:pt x="8316" y="259"/>
                      <a:pt x="7938" y="199"/>
                      <a:pt x="7560" y="180"/>
                    </a:cubicBezTo>
                    <a:cubicBezTo>
                      <a:pt x="7063" y="160"/>
                      <a:pt x="6545" y="160"/>
                      <a:pt x="6048" y="160"/>
                    </a:cubicBezTo>
                    <a:cubicBezTo>
                      <a:pt x="5511" y="160"/>
                      <a:pt x="4954" y="160"/>
                      <a:pt x="4397" y="120"/>
                    </a:cubicBezTo>
                    <a:cubicBezTo>
                      <a:pt x="3740" y="100"/>
                      <a:pt x="3084" y="60"/>
                      <a:pt x="2408" y="20"/>
                    </a:cubicBezTo>
                    <a:cubicBezTo>
                      <a:pt x="2139" y="11"/>
                      <a:pt x="1871" y="11"/>
                      <a:pt x="1600" y="11"/>
                    </a:cubicBezTo>
                    <a:cubicBezTo>
                      <a:pt x="1328" y="11"/>
                      <a:pt x="1055" y="11"/>
                      <a:pt x="77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42863" dist="28575" dir="600000" algn="bl" rotWithShape="0">
                  <a:srgbClr val="000000">
                    <a:alpha val="1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2194;p44"/>
              <p:cNvSpPr/>
              <p:nvPr/>
            </p:nvSpPr>
            <p:spPr>
              <a:xfrm>
                <a:off x="888810" y="2280252"/>
                <a:ext cx="293545" cy="212009"/>
              </a:xfrm>
              <a:custGeom>
                <a:avLst/>
                <a:gdLst/>
                <a:ahLst/>
                <a:cxnLst/>
                <a:rect l="l" t="t" r="r" b="b"/>
                <a:pathLst>
                  <a:path w="3701" h="2673" extrusionOk="0">
                    <a:moveTo>
                      <a:pt x="3122" y="1"/>
                    </a:moveTo>
                    <a:cubicBezTo>
                      <a:pt x="2920" y="1"/>
                      <a:pt x="2703" y="33"/>
                      <a:pt x="2546" y="127"/>
                    </a:cubicBezTo>
                    <a:cubicBezTo>
                      <a:pt x="1771" y="604"/>
                      <a:pt x="1015" y="1101"/>
                      <a:pt x="299" y="1658"/>
                    </a:cubicBezTo>
                    <a:cubicBezTo>
                      <a:pt x="120" y="1778"/>
                      <a:pt x="20" y="2096"/>
                      <a:pt x="0" y="2315"/>
                    </a:cubicBezTo>
                    <a:cubicBezTo>
                      <a:pt x="0" y="2414"/>
                      <a:pt x="259" y="2554"/>
                      <a:pt x="398" y="2673"/>
                    </a:cubicBezTo>
                    <a:cubicBezTo>
                      <a:pt x="418" y="2673"/>
                      <a:pt x="458" y="2653"/>
                      <a:pt x="478" y="2613"/>
                    </a:cubicBezTo>
                    <a:cubicBezTo>
                      <a:pt x="597" y="2593"/>
                      <a:pt x="716" y="2573"/>
                      <a:pt x="816" y="2514"/>
                    </a:cubicBezTo>
                    <a:cubicBezTo>
                      <a:pt x="1094" y="2394"/>
                      <a:pt x="1373" y="2275"/>
                      <a:pt x="1612" y="2116"/>
                    </a:cubicBezTo>
                    <a:cubicBezTo>
                      <a:pt x="2248" y="1718"/>
                      <a:pt x="2865" y="1320"/>
                      <a:pt x="3462" y="902"/>
                    </a:cubicBezTo>
                    <a:cubicBezTo>
                      <a:pt x="3601" y="803"/>
                      <a:pt x="3700" y="564"/>
                      <a:pt x="3680" y="385"/>
                    </a:cubicBezTo>
                    <a:cubicBezTo>
                      <a:pt x="3660" y="226"/>
                      <a:pt x="3442" y="27"/>
                      <a:pt x="3282" y="7"/>
                    </a:cubicBezTo>
                    <a:cubicBezTo>
                      <a:pt x="3231" y="3"/>
                      <a:pt x="3177" y="1"/>
                      <a:pt x="312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42863" dist="28575" dir="600000" algn="bl" rotWithShape="0">
                  <a:srgbClr val="000000">
                    <a:alpha val="1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2195;p44"/>
              <p:cNvSpPr/>
              <p:nvPr/>
            </p:nvSpPr>
            <p:spPr>
              <a:xfrm>
                <a:off x="896662" y="1870598"/>
                <a:ext cx="315674" cy="158471"/>
              </a:xfrm>
              <a:custGeom>
                <a:avLst/>
                <a:gdLst/>
                <a:ahLst/>
                <a:cxnLst/>
                <a:rect l="l" t="t" r="r" b="b"/>
                <a:pathLst>
                  <a:path w="3980" h="1998" extrusionOk="0">
                    <a:moveTo>
                      <a:pt x="697" y="0"/>
                    </a:moveTo>
                    <a:cubicBezTo>
                      <a:pt x="578" y="20"/>
                      <a:pt x="379" y="0"/>
                      <a:pt x="299" y="60"/>
                    </a:cubicBezTo>
                    <a:cubicBezTo>
                      <a:pt x="180" y="199"/>
                      <a:pt x="1" y="418"/>
                      <a:pt x="21" y="557"/>
                    </a:cubicBezTo>
                    <a:cubicBezTo>
                      <a:pt x="120" y="875"/>
                      <a:pt x="379" y="1054"/>
                      <a:pt x="717" y="1154"/>
                    </a:cubicBezTo>
                    <a:cubicBezTo>
                      <a:pt x="1194" y="1273"/>
                      <a:pt x="1652" y="1413"/>
                      <a:pt x="2089" y="1572"/>
                    </a:cubicBezTo>
                    <a:cubicBezTo>
                      <a:pt x="2567" y="1711"/>
                      <a:pt x="3024" y="1870"/>
                      <a:pt x="3502" y="1989"/>
                    </a:cubicBezTo>
                    <a:cubicBezTo>
                      <a:pt x="3528" y="1995"/>
                      <a:pt x="3554" y="1997"/>
                      <a:pt x="3579" y="1997"/>
                    </a:cubicBezTo>
                    <a:cubicBezTo>
                      <a:pt x="3746" y="1997"/>
                      <a:pt x="3888" y="1889"/>
                      <a:pt x="3939" y="1751"/>
                    </a:cubicBezTo>
                    <a:cubicBezTo>
                      <a:pt x="3979" y="1611"/>
                      <a:pt x="3900" y="1393"/>
                      <a:pt x="3800" y="1313"/>
                    </a:cubicBezTo>
                    <a:cubicBezTo>
                      <a:pt x="3542" y="1094"/>
                      <a:pt x="3243" y="895"/>
                      <a:pt x="2905" y="756"/>
                    </a:cubicBezTo>
                    <a:cubicBezTo>
                      <a:pt x="2388" y="517"/>
                      <a:pt x="1851" y="318"/>
                      <a:pt x="1294" y="119"/>
                    </a:cubicBezTo>
                    <a:cubicBezTo>
                      <a:pt x="1095" y="80"/>
                      <a:pt x="896" y="40"/>
                      <a:pt x="69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42863" dist="28575" dir="600000" algn="bl" rotWithShape="0">
                  <a:srgbClr val="000000">
                    <a:alpha val="1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" name="Google Shape;2196;p44"/>
            <p:cNvGrpSpPr/>
            <p:nvPr/>
          </p:nvGrpSpPr>
          <p:grpSpPr>
            <a:xfrm rot="1472827" flipH="1">
              <a:off x="8536882" y="778561"/>
              <a:ext cx="283907" cy="240022"/>
              <a:chOff x="559024" y="1870598"/>
              <a:chExt cx="735329" cy="621663"/>
            </a:xfrm>
          </p:grpSpPr>
          <p:sp>
            <p:nvSpPr>
              <p:cNvPr id="10" name="Google Shape;2197;p44"/>
              <p:cNvSpPr/>
              <p:nvPr/>
            </p:nvSpPr>
            <p:spPr>
              <a:xfrm>
                <a:off x="559024" y="2099338"/>
                <a:ext cx="735329" cy="104220"/>
              </a:xfrm>
              <a:custGeom>
                <a:avLst/>
                <a:gdLst/>
                <a:ahLst/>
                <a:cxnLst/>
                <a:rect l="l" t="t" r="r" b="b"/>
                <a:pathLst>
                  <a:path w="9271" h="1314" extrusionOk="0">
                    <a:moveTo>
                      <a:pt x="776" y="1"/>
                    </a:moveTo>
                    <a:cubicBezTo>
                      <a:pt x="418" y="1"/>
                      <a:pt x="140" y="120"/>
                      <a:pt x="40" y="418"/>
                    </a:cubicBezTo>
                    <a:cubicBezTo>
                      <a:pt x="1" y="558"/>
                      <a:pt x="1" y="717"/>
                      <a:pt x="80" y="796"/>
                    </a:cubicBezTo>
                    <a:cubicBezTo>
                      <a:pt x="238" y="970"/>
                      <a:pt x="433" y="1131"/>
                      <a:pt x="685" y="1131"/>
                    </a:cubicBezTo>
                    <a:cubicBezTo>
                      <a:pt x="751" y="1131"/>
                      <a:pt x="821" y="1119"/>
                      <a:pt x="896" y="1095"/>
                    </a:cubicBezTo>
                    <a:cubicBezTo>
                      <a:pt x="946" y="1075"/>
                      <a:pt x="1005" y="1070"/>
                      <a:pt x="1067" y="1070"/>
                    </a:cubicBezTo>
                    <a:cubicBezTo>
                      <a:pt x="1130" y="1070"/>
                      <a:pt x="1194" y="1075"/>
                      <a:pt x="1254" y="1075"/>
                    </a:cubicBezTo>
                    <a:cubicBezTo>
                      <a:pt x="2030" y="1095"/>
                      <a:pt x="2766" y="1154"/>
                      <a:pt x="3542" y="1174"/>
                    </a:cubicBezTo>
                    <a:cubicBezTo>
                      <a:pt x="3780" y="1184"/>
                      <a:pt x="4009" y="1184"/>
                      <a:pt x="4238" y="1184"/>
                    </a:cubicBezTo>
                    <a:cubicBezTo>
                      <a:pt x="4467" y="1184"/>
                      <a:pt x="4695" y="1184"/>
                      <a:pt x="4934" y="1194"/>
                    </a:cubicBezTo>
                    <a:cubicBezTo>
                      <a:pt x="5829" y="1254"/>
                      <a:pt x="6724" y="1274"/>
                      <a:pt x="7600" y="1313"/>
                    </a:cubicBezTo>
                    <a:cubicBezTo>
                      <a:pt x="7958" y="1294"/>
                      <a:pt x="8316" y="1274"/>
                      <a:pt x="8694" y="1214"/>
                    </a:cubicBezTo>
                    <a:cubicBezTo>
                      <a:pt x="8932" y="1174"/>
                      <a:pt x="9231" y="1095"/>
                      <a:pt x="9251" y="796"/>
                    </a:cubicBezTo>
                    <a:cubicBezTo>
                      <a:pt x="9271" y="498"/>
                      <a:pt x="9012" y="398"/>
                      <a:pt x="8773" y="319"/>
                    </a:cubicBezTo>
                    <a:cubicBezTo>
                      <a:pt x="8734" y="299"/>
                      <a:pt x="8714" y="299"/>
                      <a:pt x="8674" y="299"/>
                    </a:cubicBezTo>
                    <a:cubicBezTo>
                      <a:pt x="8316" y="259"/>
                      <a:pt x="7938" y="199"/>
                      <a:pt x="7560" y="180"/>
                    </a:cubicBezTo>
                    <a:cubicBezTo>
                      <a:pt x="7063" y="160"/>
                      <a:pt x="6545" y="160"/>
                      <a:pt x="6048" y="160"/>
                    </a:cubicBezTo>
                    <a:cubicBezTo>
                      <a:pt x="5511" y="160"/>
                      <a:pt x="4954" y="160"/>
                      <a:pt x="4397" y="120"/>
                    </a:cubicBezTo>
                    <a:cubicBezTo>
                      <a:pt x="3740" y="100"/>
                      <a:pt x="3084" y="60"/>
                      <a:pt x="2408" y="20"/>
                    </a:cubicBezTo>
                    <a:cubicBezTo>
                      <a:pt x="2139" y="11"/>
                      <a:pt x="1871" y="11"/>
                      <a:pt x="1600" y="11"/>
                    </a:cubicBezTo>
                    <a:cubicBezTo>
                      <a:pt x="1328" y="11"/>
                      <a:pt x="1055" y="11"/>
                      <a:pt x="77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42863" dist="28575" dir="600000" algn="bl" rotWithShape="0">
                  <a:srgbClr val="000000">
                    <a:alpha val="1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2198;p44"/>
              <p:cNvSpPr/>
              <p:nvPr/>
            </p:nvSpPr>
            <p:spPr>
              <a:xfrm>
                <a:off x="888810" y="2280252"/>
                <a:ext cx="293545" cy="212009"/>
              </a:xfrm>
              <a:custGeom>
                <a:avLst/>
                <a:gdLst/>
                <a:ahLst/>
                <a:cxnLst/>
                <a:rect l="l" t="t" r="r" b="b"/>
                <a:pathLst>
                  <a:path w="3701" h="2673" extrusionOk="0">
                    <a:moveTo>
                      <a:pt x="3122" y="1"/>
                    </a:moveTo>
                    <a:cubicBezTo>
                      <a:pt x="2920" y="1"/>
                      <a:pt x="2703" y="33"/>
                      <a:pt x="2546" y="127"/>
                    </a:cubicBezTo>
                    <a:cubicBezTo>
                      <a:pt x="1771" y="604"/>
                      <a:pt x="1015" y="1101"/>
                      <a:pt x="299" y="1658"/>
                    </a:cubicBezTo>
                    <a:cubicBezTo>
                      <a:pt x="120" y="1778"/>
                      <a:pt x="20" y="2096"/>
                      <a:pt x="0" y="2315"/>
                    </a:cubicBezTo>
                    <a:cubicBezTo>
                      <a:pt x="0" y="2414"/>
                      <a:pt x="259" y="2554"/>
                      <a:pt x="398" y="2673"/>
                    </a:cubicBezTo>
                    <a:cubicBezTo>
                      <a:pt x="418" y="2673"/>
                      <a:pt x="458" y="2653"/>
                      <a:pt x="478" y="2613"/>
                    </a:cubicBezTo>
                    <a:cubicBezTo>
                      <a:pt x="597" y="2593"/>
                      <a:pt x="716" y="2573"/>
                      <a:pt x="816" y="2514"/>
                    </a:cubicBezTo>
                    <a:cubicBezTo>
                      <a:pt x="1094" y="2394"/>
                      <a:pt x="1373" y="2275"/>
                      <a:pt x="1612" y="2116"/>
                    </a:cubicBezTo>
                    <a:cubicBezTo>
                      <a:pt x="2248" y="1718"/>
                      <a:pt x="2865" y="1320"/>
                      <a:pt x="3462" y="902"/>
                    </a:cubicBezTo>
                    <a:cubicBezTo>
                      <a:pt x="3601" y="803"/>
                      <a:pt x="3700" y="564"/>
                      <a:pt x="3680" y="385"/>
                    </a:cubicBezTo>
                    <a:cubicBezTo>
                      <a:pt x="3660" y="226"/>
                      <a:pt x="3442" y="27"/>
                      <a:pt x="3282" y="7"/>
                    </a:cubicBezTo>
                    <a:cubicBezTo>
                      <a:pt x="3231" y="3"/>
                      <a:pt x="3177" y="1"/>
                      <a:pt x="312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42863" dist="28575" dir="600000" algn="bl" rotWithShape="0">
                  <a:srgbClr val="000000">
                    <a:alpha val="1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2199;p44"/>
              <p:cNvSpPr/>
              <p:nvPr/>
            </p:nvSpPr>
            <p:spPr>
              <a:xfrm>
                <a:off x="896662" y="1870598"/>
                <a:ext cx="315674" cy="158471"/>
              </a:xfrm>
              <a:custGeom>
                <a:avLst/>
                <a:gdLst/>
                <a:ahLst/>
                <a:cxnLst/>
                <a:rect l="l" t="t" r="r" b="b"/>
                <a:pathLst>
                  <a:path w="3980" h="1998" extrusionOk="0">
                    <a:moveTo>
                      <a:pt x="697" y="0"/>
                    </a:moveTo>
                    <a:cubicBezTo>
                      <a:pt x="578" y="20"/>
                      <a:pt x="379" y="0"/>
                      <a:pt x="299" y="60"/>
                    </a:cubicBezTo>
                    <a:cubicBezTo>
                      <a:pt x="180" y="199"/>
                      <a:pt x="1" y="418"/>
                      <a:pt x="21" y="557"/>
                    </a:cubicBezTo>
                    <a:cubicBezTo>
                      <a:pt x="120" y="875"/>
                      <a:pt x="379" y="1054"/>
                      <a:pt x="717" y="1154"/>
                    </a:cubicBezTo>
                    <a:cubicBezTo>
                      <a:pt x="1194" y="1273"/>
                      <a:pt x="1652" y="1413"/>
                      <a:pt x="2089" y="1572"/>
                    </a:cubicBezTo>
                    <a:cubicBezTo>
                      <a:pt x="2567" y="1711"/>
                      <a:pt x="3024" y="1870"/>
                      <a:pt x="3502" y="1989"/>
                    </a:cubicBezTo>
                    <a:cubicBezTo>
                      <a:pt x="3528" y="1995"/>
                      <a:pt x="3554" y="1997"/>
                      <a:pt x="3579" y="1997"/>
                    </a:cubicBezTo>
                    <a:cubicBezTo>
                      <a:pt x="3746" y="1997"/>
                      <a:pt x="3888" y="1889"/>
                      <a:pt x="3939" y="1751"/>
                    </a:cubicBezTo>
                    <a:cubicBezTo>
                      <a:pt x="3979" y="1611"/>
                      <a:pt x="3900" y="1393"/>
                      <a:pt x="3800" y="1313"/>
                    </a:cubicBezTo>
                    <a:cubicBezTo>
                      <a:pt x="3542" y="1094"/>
                      <a:pt x="3243" y="895"/>
                      <a:pt x="2905" y="756"/>
                    </a:cubicBezTo>
                    <a:cubicBezTo>
                      <a:pt x="2388" y="517"/>
                      <a:pt x="1851" y="318"/>
                      <a:pt x="1294" y="119"/>
                    </a:cubicBezTo>
                    <a:cubicBezTo>
                      <a:pt x="1095" y="80"/>
                      <a:pt x="896" y="40"/>
                      <a:pt x="69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42863" dist="28575" dir="600000" algn="bl" rotWithShape="0">
                  <a:srgbClr val="000000">
                    <a:alpha val="1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subTitle" idx="1"/>
          </p:nvPr>
        </p:nvSpPr>
        <p:spPr>
          <a:xfrm>
            <a:off x="1071538" y="785800"/>
            <a:ext cx="4071966" cy="3786214"/>
          </a:xfrm>
          <a:noFill/>
        </p:spPr>
        <p:txBody>
          <a:bodyPr/>
          <a:lstStyle/>
          <a:p>
            <a:r>
              <a:rPr lang="ru-RU" sz="1600" b="1" dirty="0" err="1" smtClean="0">
                <a:solidFill>
                  <a:srgbClr val="7030A0"/>
                </a:solidFill>
                <a:latin typeface="Segoe Script" pitchFamily="34" charset="0"/>
              </a:rPr>
              <a:t>Физминутка</a:t>
            </a:r>
            <a:r>
              <a:rPr lang="ru-RU" sz="1600" b="1" dirty="0" smtClean="0">
                <a:solidFill>
                  <a:srgbClr val="7030A0"/>
                </a:solidFill>
                <a:latin typeface="Segoe Script" pitchFamily="34" charset="0"/>
              </a:rPr>
              <a:t>  «Маму я свою люблю»</a:t>
            </a:r>
          </a:p>
          <a:p>
            <a:endParaRPr lang="ru-RU" b="1" dirty="0" smtClean="0">
              <a:solidFill>
                <a:srgbClr val="7030A0"/>
              </a:solidFill>
            </a:endParaRPr>
          </a:p>
          <a:p>
            <a:endParaRPr lang="ru-RU" dirty="0" smtClean="0">
              <a:solidFill>
                <a:srgbClr val="7030A0"/>
              </a:solidFill>
            </a:endParaRPr>
          </a:p>
          <a:p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Маму я свою люблю,</a:t>
            </a:r>
          </a:p>
          <a:p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Я всегда ей помогу:</a:t>
            </a:r>
          </a:p>
          <a:p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Я стираю, полощу,</a:t>
            </a:r>
          </a:p>
          <a:p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Воду с ручек отряхну,</a:t>
            </a:r>
          </a:p>
          <a:p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Пол я чисто подмету,</a:t>
            </a:r>
          </a:p>
          <a:p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 дрова ей наколю.</a:t>
            </a:r>
          </a:p>
          <a:p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 Маме нужно отдыхать,</a:t>
            </a:r>
          </a:p>
          <a:p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Маме хочется поспать,</a:t>
            </a:r>
          </a:p>
          <a:p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Я на цыпочках хожу,</a:t>
            </a:r>
          </a:p>
          <a:p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 ни разу, и ни разу</a:t>
            </a:r>
          </a:p>
          <a:p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Ни словечка не скажу.</a:t>
            </a:r>
          </a:p>
          <a:p>
            <a:endParaRPr lang="ru-RU" dirty="0"/>
          </a:p>
        </p:txBody>
      </p:sp>
      <p:pic>
        <p:nvPicPr>
          <p:cNvPr id="19458" name="Picture 2" descr="https://sun9-77.userapi.com/s/v1/ig2/NZAjQ9xNn9QrNpTRH0LgatXvyLV4eSK-SqcKKBO2AJBEG0cBNBIUVl3bTaup5pxYLx2xti3OUrW_blyX26mqSDtp.jpg?quality=95&amp;as=32x56,48x84,72x126,108x189,160x280,240x420,360x630,480x840,540x945,640x1120,720x1260,768x1344&amp;from=bu&amp;cs=768x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0"/>
            <a:ext cx="2939152" cy="51435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3" name="Google Shape;2353;p47"/>
          <p:cNvGrpSpPr/>
          <p:nvPr/>
        </p:nvGrpSpPr>
        <p:grpSpPr>
          <a:xfrm flipH="1">
            <a:off x="7837050" y="2265392"/>
            <a:ext cx="1129994" cy="3011692"/>
            <a:chOff x="3043875" y="1092100"/>
            <a:chExt cx="405350" cy="1080350"/>
          </a:xfrm>
        </p:grpSpPr>
        <p:sp>
          <p:nvSpPr>
            <p:cNvPr id="2354" name="Google Shape;2354;p47"/>
            <p:cNvSpPr/>
            <p:nvPr/>
          </p:nvSpPr>
          <p:spPr>
            <a:xfrm>
              <a:off x="3043875" y="1092100"/>
              <a:ext cx="405350" cy="1080350"/>
            </a:xfrm>
            <a:custGeom>
              <a:avLst/>
              <a:gdLst/>
              <a:ahLst/>
              <a:cxnLst/>
              <a:rect l="l" t="t" r="r" b="b"/>
              <a:pathLst>
                <a:path w="16214" h="43214" extrusionOk="0">
                  <a:moveTo>
                    <a:pt x="8900" y="1"/>
                  </a:moveTo>
                  <a:cubicBezTo>
                    <a:pt x="8509" y="24"/>
                    <a:pt x="8164" y="254"/>
                    <a:pt x="7957" y="599"/>
                  </a:cubicBezTo>
                  <a:cubicBezTo>
                    <a:pt x="7865" y="737"/>
                    <a:pt x="6095" y="4163"/>
                    <a:pt x="6992" y="8326"/>
                  </a:cubicBezTo>
                  <a:cubicBezTo>
                    <a:pt x="6946" y="8648"/>
                    <a:pt x="6877" y="8878"/>
                    <a:pt x="6831" y="8924"/>
                  </a:cubicBezTo>
                  <a:cubicBezTo>
                    <a:pt x="5911" y="10304"/>
                    <a:pt x="4922" y="12305"/>
                    <a:pt x="5336" y="13846"/>
                  </a:cubicBezTo>
                  <a:cubicBezTo>
                    <a:pt x="5428" y="14168"/>
                    <a:pt x="5566" y="14444"/>
                    <a:pt x="5796" y="14697"/>
                  </a:cubicBezTo>
                  <a:cubicBezTo>
                    <a:pt x="4393" y="18307"/>
                    <a:pt x="1127" y="27115"/>
                    <a:pt x="621" y="32566"/>
                  </a:cubicBezTo>
                  <a:cubicBezTo>
                    <a:pt x="46" y="39189"/>
                    <a:pt x="0" y="41880"/>
                    <a:pt x="0" y="41903"/>
                  </a:cubicBezTo>
                  <a:cubicBezTo>
                    <a:pt x="0" y="42248"/>
                    <a:pt x="115" y="42570"/>
                    <a:pt x="345" y="42823"/>
                  </a:cubicBezTo>
                  <a:cubicBezTo>
                    <a:pt x="575" y="43076"/>
                    <a:pt x="920" y="43214"/>
                    <a:pt x="1265" y="43214"/>
                  </a:cubicBezTo>
                  <a:cubicBezTo>
                    <a:pt x="1955" y="43214"/>
                    <a:pt x="2530" y="42639"/>
                    <a:pt x="2553" y="41949"/>
                  </a:cubicBezTo>
                  <a:cubicBezTo>
                    <a:pt x="2553" y="41926"/>
                    <a:pt x="2622" y="39281"/>
                    <a:pt x="3197" y="32796"/>
                  </a:cubicBezTo>
                  <a:cubicBezTo>
                    <a:pt x="3657" y="27667"/>
                    <a:pt x="6923" y="18882"/>
                    <a:pt x="8164" y="15708"/>
                  </a:cubicBezTo>
                  <a:cubicBezTo>
                    <a:pt x="10717" y="15685"/>
                    <a:pt x="11361" y="12558"/>
                    <a:pt x="11637" y="11017"/>
                  </a:cubicBezTo>
                  <a:cubicBezTo>
                    <a:pt x="11775" y="10212"/>
                    <a:pt x="12235" y="9637"/>
                    <a:pt x="12235" y="9637"/>
                  </a:cubicBezTo>
                  <a:cubicBezTo>
                    <a:pt x="12350" y="9499"/>
                    <a:pt x="12442" y="9338"/>
                    <a:pt x="12465" y="9154"/>
                  </a:cubicBezTo>
                  <a:cubicBezTo>
                    <a:pt x="14374" y="7130"/>
                    <a:pt x="16214" y="4416"/>
                    <a:pt x="15754" y="1887"/>
                  </a:cubicBezTo>
                  <a:cubicBezTo>
                    <a:pt x="15708" y="1542"/>
                    <a:pt x="15478" y="1220"/>
                    <a:pt x="15156" y="1082"/>
                  </a:cubicBezTo>
                  <a:cubicBezTo>
                    <a:pt x="14972" y="990"/>
                    <a:pt x="14811" y="944"/>
                    <a:pt x="14604" y="944"/>
                  </a:cubicBezTo>
                  <a:cubicBezTo>
                    <a:pt x="14443" y="944"/>
                    <a:pt x="14282" y="967"/>
                    <a:pt x="14144" y="1059"/>
                  </a:cubicBezTo>
                  <a:cubicBezTo>
                    <a:pt x="14121" y="1082"/>
                    <a:pt x="13960" y="1151"/>
                    <a:pt x="13776" y="1266"/>
                  </a:cubicBezTo>
                  <a:lnTo>
                    <a:pt x="13684" y="990"/>
                  </a:lnTo>
                  <a:cubicBezTo>
                    <a:pt x="13546" y="691"/>
                    <a:pt x="13293" y="461"/>
                    <a:pt x="12971" y="346"/>
                  </a:cubicBezTo>
                  <a:cubicBezTo>
                    <a:pt x="12856" y="300"/>
                    <a:pt x="12741" y="277"/>
                    <a:pt x="12649" y="277"/>
                  </a:cubicBezTo>
                  <a:cubicBezTo>
                    <a:pt x="12419" y="277"/>
                    <a:pt x="12189" y="346"/>
                    <a:pt x="12005" y="484"/>
                  </a:cubicBezTo>
                  <a:cubicBezTo>
                    <a:pt x="12005" y="484"/>
                    <a:pt x="11982" y="507"/>
                    <a:pt x="11936" y="530"/>
                  </a:cubicBezTo>
                  <a:cubicBezTo>
                    <a:pt x="11752" y="369"/>
                    <a:pt x="11545" y="231"/>
                    <a:pt x="11315" y="185"/>
                  </a:cubicBezTo>
                  <a:cubicBezTo>
                    <a:pt x="11246" y="162"/>
                    <a:pt x="11154" y="162"/>
                    <a:pt x="11085" y="162"/>
                  </a:cubicBezTo>
                  <a:cubicBezTo>
                    <a:pt x="10832" y="162"/>
                    <a:pt x="10556" y="254"/>
                    <a:pt x="10349" y="415"/>
                  </a:cubicBezTo>
                  <a:cubicBezTo>
                    <a:pt x="10326" y="461"/>
                    <a:pt x="10211" y="530"/>
                    <a:pt x="10050" y="714"/>
                  </a:cubicBezTo>
                  <a:cubicBezTo>
                    <a:pt x="10004" y="622"/>
                    <a:pt x="9981" y="576"/>
                    <a:pt x="9912" y="484"/>
                  </a:cubicBezTo>
                  <a:cubicBezTo>
                    <a:pt x="9682" y="162"/>
                    <a:pt x="9337" y="1"/>
                    <a:pt x="896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42863" dist="28575" dir="600000" algn="bl" rotWithShape="0">
                <a:schemeClr val="dk1">
                  <a:alpha val="1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5" name="Google Shape;2355;p47"/>
            <p:cNvSpPr/>
            <p:nvPr/>
          </p:nvSpPr>
          <p:spPr>
            <a:xfrm>
              <a:off x="3070325" y="1433750"/>
              <a:ext cx="165025" cy="710550"/>
            </a:xfrm>
            <a:custGeom>
              <a:avLst/>
              <a:gdLst/>
              <a:ahLst/>
              <a:cxnLst/>
              <a:rect l="l" t="t" r="r" b="b"/>
              <a:pathLst>
                <a:path w="6601" h="28422" extrusionOk="0">
                  <a:moveTo>
                    <a:pt x="6410" y="0"/>
                  </a:moveTo>
                  <a:cubicBezTo>
                    <a:pt x="6348" y="0"/>
                    <a:pt x="6295" y="38"/>
                    <a:pt x="6279" y="88"/>
                  </a:cubicBezTo>
                  <a:cubicBezTo>
                    <a:pt x="6210" y="203"/>
                    <a:pt x="1219" y="12345"/>
                    <a:pt x="644" y="18992"/>
                  </a:cubicBezTo>
                  <a:cubicBezTo>
                    <a:pt x="69" y="25615"/>
                    <a:pt x="0" y="28237"/>
                    <a:pt x="0" y="28260"/>
                  </a:cubicBezTo>
                  <a:cubicBezTo>
                    <a:pt x="0" y="28352"/>
                    <a:pt x="69" y="28421"/>
                    <a:pt x="161" y="28421"/>
                  </a:cubicBezTo>
                  <a:cubicBezTo>
                    <a:pt x="230" y="28421"/>
                    <a:pt x="299" y="28352"/>
                    <a:pt x="322" y="28260"/>
                  </a:cubicBezTo>
                  <a:cubicBezTo>
                    <a:pt x="322" y="28237"/>
                    <a:pt x="391" y="25615"/>
                    <a:pt x="966" y="19015"/>
                  </a:cubicBezTo>
                  <a:cubicBezTo>
                    <a:pt x="1541" y="12437"/>
                    <a:pt x="6509" y="318"/>
                    <a:pt x="6555" y="203"/>
                  </a:cubicBezTo>
                  <a:cubicBezTo>
                    <a:pt x="6601" y="134"/>
                    <a:pt x="6555" y="42"/>
                    <a:pt x="6486" y="19"/>
                  </a:cubicBezTo>
                  <a:cubicBezTo>
                    <a:pt x="6460" y="6"/>
                    <a:pt x="6434" y="0"/>
                    <a:pt x="641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6" name="Google Shape;2356;p47"/>
            <p:cNvSpPr/>
            <p:nvPr/>
          </p:nvSpPr>
          <p:spPr>
            <a:xfrm>
              <a:off x="3276150" y="1144425"/>
              <a:ext cx="149500" cy="201250"/>
            </a:xfrm>
            <a:custGeom>
              <a:avLst/>
              <a:gdLst/>
              <a:ahLst/>
              <a:cxnLst/>
              <a:rect l="l" t="t" r="r" b="b"/>
              <a:pathLst>
                <a:path w="5980" h="8050" extrusionOk="0">
                  <a:moveTo>
                    <a:pt x="5336" y="1"/>
                  </a:moveTo>
                  <a:lnTo>
                    <a:pt x="5336" y="1"/>
                  </a:lnTo>
                  <a:cubicBezTo>
                    <a:pt x="5336" y="1"/>
                    <a:pt x="0" y="2393"/>
                    <a:pt x="460" y="8050"/>
                  </a:cubicBezTo>
                  <a:cubicBezTo>
                    <a:pt x="460" y="8050"/>
                    <a:pt x="5980" y="3565"/>
                    <a:pt x="533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7" name="Google Shape;2357;p47"/>
            <p:cNvSpPr/>
            <p:nvPr/>
          </p:nvSpPr>
          <p:spPr>
            <a:xfrm>
              <a:off x="3214050" y="1120850"/>
              <a:ext cx="134000" cy="207000"/>
            </a:xfrm>
            <a:custGeom>
              <a:avLst/>
              <a:gdLst/>
              <a:ahLst/>
              <a:cxnLst/>
              <a:rect l="l" t="t" r="r" b="b"/>
              <a:pathLst>
                <a:path w="5360" h="8280" extrusionOk="0">
                  <a:moveTo>
                    <a:pt x="2116" y="1"/>
                  </a:moveTo>
                  <a:lnTo>
                    <a:pt x="2116" y="1"/>
                  </a:lnTo>
                  <a:cubicBezTo>
                    <a:pt x="2116" y="1"/>
                    <a:pt x="1" y="3865"/>
                    <a:pt x="1610" y="8280"/>
                  </a:cubicBezTo>
                  <a:cubicBezTo>
                    <a:pt x="1610" y="8280"/>
                    <a:pt x="5359" y="4623"/>
                    <a:pt x="211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8" name="Google Shape;2358;p47"/>
            <p:cNvSpPr/>
            <p:nvPr/>
          </p:nvSpPr>
          <p:spPr>
            <a:xfrm>
              <a:off x="3268675" y="1127750"/>
              <a:ext cx="131675" cy="215625"/>
            </a:xfrm>
            <a:custGeom>
              <a:avLst/>
              <a:gdLst/>
              <a:ahLst/>
              <a:cxnLst/>
              <a:rect l="l" t="t" r="r" b="b"/>
              <a:pathLst>
                <a:path w="5267" h="8625" extrusionOk="0">
                  <a:moveTo>
                    <a:pt x="3634" y="1"/>
                  </a:moveTo>
                  <a:cubicBezTo>
                    <a:pt x="3634" y="1"/>
                    <a:pt x="0" y="2439"/>
                    <a:pt x="322" y="8625"/>
                  </a:cubicBezTo>
                  <a:cubicBezTo>
                    <a:pt x="345" y="8602"/>
                    <a:pt x="5267" y="3818"/>
                    <a:pt x="36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9" name="Google Shape;2359;p47"/>
            <p:cNvSpPr/>
            <p:nvPr/>
          </p:nvSpPr>
          <p:spPr>
            <a:xfrm>
              <a:off x="3238775" y="1124300"/>
              <a:ext cx="129250" cy="206450"/>
            </a:xfrm>
            <a:custGeom>
              <a:avLst/>
              <a:gdLst/>
              <a:ahLst/>
              <a:cxnLst/>
              <a:rect l="l" t="t" r="r" b="b"/>
              <a:pathLst>
                <a:path w="5170" h="8258" extrusionOk="0">
                  <a:moveTo>
                    <a:pt x="3243" y="1"/>
                  </a:moveTo>
                  <a:cubicBezTo>
                    <a:pt x="3243" y="1"/>
                    <a:pt x="1" y="2738"/>
                    <a:pt x="1127" y="8257"/>
                  </a:cubicBezTo>
                  <a:cubicBezTo>
                    <a:pt x="1127" y="8257"/>
                    <a:pt x="1128" y="8257"/>
                    <a:pt x="1128" y="8257"/>
                  </a:cubicBezTo>
                  <a:cubicBezTo>
                    <a:pt x="1172" y="8257"/>
                    <a:pt x="5170" y="3992"/>
                    <a:pt x="324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0" name="Google Shape;2360;p47"/>
            <p:cNvSpPr/>
            <p:nvPr/>
          </p:nvSpPr>
          <p:spPr>
            <a:xfrm>
              <a:off x="3179550" y="1293350"/>
              <a:ext cx="147800" cy="177675"/>
            </a:xfrm>
            <a:custGeom>
              <a:avLst/>
              <a:gdLst/>
              <a:ahLst/>
              <a:cxnLst/>
              <a:rect l="l" t="t" r="r" b="b"/>
              <a:pathLst>
                <a:path w="5912" h="7107" extrusionOk="0">
                  <a:moveTo>
                    <a:pt x="2645" y="0"/>
                  </a:moveTo>
                  <a:lnTo>
                    <a:pt x="3450" y="920"/>
                  </a:lnTo>
                  <a:lnTo>
                    <a:pt x="4324" y="414"/>
                  </a:lnTo>
                  <a:lnTo>
                    <a:pt x="4784" y="1403"/>
                  </a:lnTo>
                  <a:lnTo>
                    <a:pt x="5911" y="851"/>
                  </a:lnTo>
                  <a:cubicBezTo>
                    <a:pt x="5911" y="851"/>
                    <a:pt x="5267" y="1633"/>
                    <a:pt x="5037" y="2760"/>
                  </a:cubicBezTo>
                  <a:cubicBezTo>
                    <a:pt x="4554" y="5175"/>
                    <a:pt x="3887" y="7106"/>
                    <a:pt x="1818" y="6348"/>
                  </a:cubicBezTo>
                  <a:cubicBezTo>
                    <a:pt x="1" y="5681"/>
                    <a:pt x="1243" y="3105"/>
                    <a:pt x="2301" y="1518"/>
                  </a:cubicBezTo>
                  <a:cubicBezTo>
                    <a:pt x="2645" y="966"/>
                    <a:pt x="2645" y="0"/>
                    <a:pt x="264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61" name="Google Shape;2361;p47"/>
          <p:cNvGrpSpPr/>
          <p:nvPr/>
        </p:nvGrpSpPr>
        <p:grpSpPr>
          <a:xfrm>
            <a:off x="142844" y="3007378"/>
            <a:ext cx="1159561" cy="2136122"/>
            <a:chOff x="6507375" y="2263850"/>
            <a:chExt cx="619225" cy="1140725"/>
          </a:xfrm>
        </p:grpSpPr>
        <p:sp>
          <p:nvSpPr>
            <p:cNvPr id="2362" name="Google Shape;2362;p47"/>
            <p:cNvSpPr/>
            <p:nvPr/>
          </p:nvSpPr>
          <p:spPr>
            <a:xfrm>
              <a:off x="6507375" y="2263850"/>
              <a:ext cx="619225" cy="1140725"/>
            </a:xfrm>
            <a:custGeom>
              <a:avLst/>
              <a:gdLst/>
              <a:ahLst/>
              <a:cxnLst/>
              <a:rect l="l" t="t" r="r" b="b"/>
              <a:pathLst>
                <a:path w="24769" h="45629" extrusionOk="0">
                  <a:moveTo>
                    <a:pt x="9245" y="1"/>
                  </a:moveTo>
                  <a:cubicBezTo>
                    <a:pt x="7359" y="1"/>
                    <a:pt x="6371" y="921"/>
                    <a:pt x="5865" y="1679"/>
                  </a:cubicBezTo>
                  <a:cubicBezTo>
                    <a:pt x="3726" y="4922"/>
                    <a:pt x="6417" y="11983"/>
                    <a:pt x="7129" y="13799"/>
                  </a:cubicBezTo>
                  <a:cubicBezTo>
                    <a:pt x="6210" y="16536"/>
                    <a:pt x="4922" y="20607"/>
                    <a:pt x="3680" y="25413"/>
                  </a:cubicBezTo>
                  <a:cubicBezTo>
                    <a:pt x="3657" y="25482"/>
                    <a:pt x="3657" y="25528"/>
                    <a:pt x="3611" y="25620"/>
                  </a:cubicBezTo>
                  <a:cubicBezTo>
                    <a:pt x="1932" y="32198"/>
                    <a:pt x="713" y="38430"/>
                    <a:pt x="23" y="44157"/>
                  </a:cubicBezTo>
                  <a:cubicBezTo>
                    <a:pt x="0" y="44502"/>
                    <a:pt x="92" y="44870"/>
                    <a:pt x="322" y="45146"/>
                  </a:cubicBezTo>
                  <a:cubicBezTo>
                    <a:pt x="552" y="45399"/>
                    <a:pt x="851" y="45606"/>
                    <a:pt x="1196" y="45629"/>
                  </a:cubicBezTo>
                  <a:lnTo>
                    <a:pt x="1357" y="45629"/>
                  </a:lnTo>
                  <a:cubicBezTo>
                    <a:pt x="2047" y="45629"/>
                    <a:pt x="2576" y="45100"/>
                    <a:pt x="2668" y="44456"/>
                  </a:cubicBezTo>
                  <a:cubicBezTo>
                    <a:pt x="3335" y="38890"/>
                    <a:pt x="4485" y="32842"/>
                    <a:pt x="6118" y="26448"/>
                  </a:cubicBezTo>
                  <a:cubicBezTo>
                    <a:pt x="7060" y="25413"/>
                    <a:pt x="10924" y="21458"/>
                    <a:pt x="16651" y="18767"/>
                  </a:cubicBezTo>
                  <a:cubicBezTo>
                    <a:pt x="17824" y="19779"/>
                    <a:pt x="19824" y="21228"/>
                    <a:pt x="21618" y="21228"/>
                  </a:cubicBezTo>
                  <a:cubicBezTo>
                    <a:pt x="22768" y="21228"/>
                    <a:pt x="23688" y="20607"/>
                    <a:pt x="24240" y="19549"/>
                  </a:cubicBezTo>
                  <a:cubicBezTo>
                    <a:pt x="24769" y="18560"/>
                    <a:pt x="24631" y="17709"/>
                    <a:pt x="24401" y="17180"/>
                  </a:cubicBezTo>
                  <a:cubicBezTo>
                    <a:pt x="24194" y="16674"/>
                    <a:pt x="23895" y="16306"/>
                    <a:pt x="23550" y="16030"/>
                  </a:cubicBezTo>
                  <a:cubicBezTo>
                    <a:pt x="23803" y="15708"/>
                    <a:pt x="24010" y="15294"/>
                    <a:pt x="24079" y="14834"/>
                  </a:cubicBezTo>
                  <a:cubicBezTo>
                    <a:pt x="24194" y="14167"/>
                    <a:pt x="24148" y="13178"/>
                    <a:pt x="23090" y="12075"/>
                  </a:cubicBezTo>
                  <a:cubicBezTo>
                    <a:pt x="22331" y="11293"/>
                    <a:pt x="21595" y="11132"/>
                    <a:pt x="21066" y="11132"/>
                  </a:cubicBezTo>
                  <a:cubicBezTo>
                    <a:pt x="18973" y="11132"/>
                    <a:pt x="17226" y="13776"/>
                    <a:pt x="16099" y="16168"/>
                  </a:cubicBezTo>
                  <a:cubicBezTo>
                    <a:pt x="12534" y="17778"/>
                    <a:pt x="9590" y="19848"/>
                    <a:pt x="7497" y="21596"/>
                  </a:cubicBezTo>
                  <a:cubicBezTo>
                    <a:pt x="8279" y="18859"/>
                    <a:pt x="9015" y="16536"/>
                    <a:pt x="9636" y="14788"/>
                  </a:cubicBezTo>
                  <a:cubicBezTo>
                    <a:pt x="12396" y="14558"/>
                    <a:pt x="17410" y="13753"/>
                    <a:pt x="19203" y="11040"/>
                  </a:cubicBezTo>
                  <a:cubicBezTo>
                    <a:pt x="19916" y="9959"/>
                    <a:pt x="20031" y="8648"/>
                    <a:pt x="19548" y="7268"/>
                  </a:cubicBezTo>
                  <a:cubicBezTo>
                    <a:pt x="18858" y="5359"/>
                    <a:pt x="17387" y="4324"/>
                    <a:pt x="15409" y="4324"/>
                  </a:cubicBezTo>
                  <a:cubicBezTo>
                    <a:pt x="14949" y="4324"/>
                    <a:pt x="14489" y="4370"/>
                    <a:pt x="14075" y="4462"/>
                  </a:cubicBezTo>
                  <a:cubicBezTo>
                    <a:pt x="14121" y="3634"/>
                    <a:pt x="13937" y="2645"/>
                    <a:pt x="13362" y="1794"/>
                  </a:cubicBezTo>
                  <a:cubicBezTo>
                    <a:pt x="12557" y="645"/>
                    <a:pt x="11200" y="24"/>
                    <a:pt x="93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42863" dist="28575" dir="600000" algn="bl" rotWithShape="0">
                <a:schemeClr val="dk1">
                  <a:alpha val="1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3" name="Google Shape;2363;p47"/>
            <p:cNvSpPr/>
            <p:nvPr/>
          </p:nvSpPr>
          <p:spPr>
            <a:xfrm>
              <a:off x="6536100" y="2504600"/>
              <a:ext cx="224850" cy="872950"/>
            </a:xfrm>
            <a:custGeom>
              <a:avLst/>
              <a:gdLst/>
              <a:ahLst/>
              <a:cxnLst/>
              <a:rect l="l" t="t" r="r" b="b"/>
              <a:pathLst>
                <a:path w="8994" h="34918" extrusionOk="0">
                  <a:moveTo>
                    <a:pt x="8806" y="1"/>
                  </a:moveTo>
                  <a:cubicBezTo>
                    <a:pt x="8726" y="1"/>
                    <a:pt x="8644" y="46"/>
                    <a:pt x="8625" y="122"/>
                  </a:cubicBezTo>
                  <a:cubicBezTo>
                    <a:pt x="8556" y="306"/>
                    <a:pt x="2094" y="17094"/>
                    <a:pt x="24" y="34711"/>
                  </a:cubicBezTo>
                  <a:cubicBezTo>
                    <a:pt x="1" y="34803"/>
                    <a:pt x="93" y="34918"/>
                    <a:pt x="208" y="34918"/>
                  </a:cubicBezTo>
                  <a:cubicBezTo>
                    <a:pt x="323" y="34918"/>
                    <a:pt x="369" y="34826"/>
                    <a:pt x="369" y="34734"/>
                  </a:cubicBezTo>
                  <a:cubicBezTo>
                    <a:pt x="2439" y="17163"/>
                    <a:pt x="8901" y="421"/>
                    <a:pt x="8970" y="237"/>
                  </a:cubicBezTo>
                  <a:cubicBezTo>
                    <a:pt x="8993" y="145"/>
                    <a:pt x="8924" y="30"/>
                    <a:pt x="8855" y="7"/>
                  </a:cubicBezTo>
                  <a:cubicBezTo>
                    <a:pt x="8839" y="3"/>
                    <a:pt x="8823" y="1"/>
                    <a:pt x="88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4" name="Google Shape;2364;p47"/>
            <p:cNvSpPr/>
            <p:nvPr/>
          </p:nvSpPr>
          <p:spPr>
            <a:xfrm>
              <a:off x="6580450" y="2293725"/>
              <a:ext cx="438650" cy="312825"/>
            </a:xfrm>
            <a:custGeom>
              <a:avLst/>
              <a:gdLst/>
              <a:ahLst/>
              <a:cxnLst/>
              <a:rect l="l" t="t" r="r" b="b"/>
              <a:pathLst>
                <a:path w="17546" h="12513" extrusionOk="0">
                  <a:moveTo>
                    <a:pt x="6304" y="1"/>
                  </a:moveTo>
                  <a:cubicBezTo>
                    <a:pt x="1" y="1"/>
                    <a:pt x="5379" y="12512"/>
                    <a:pt x="5379" y="12512"/>
                  </a:cubicBezTo>
                  <a:cubicBezTo>
                    <a:pt x="5379" y="12512"/>
                    <a:pt x="17545" y="12144"/>
                    <a:pt x="15521" y="6487"/>
                  </a:cubicBezTo>
                  <a:cubicBezTo>
                    <a:pt x="14920" y="4765"/>
                    <a:pt x="13677" y="4292"/>
                    <a:pt x="12494" y="4292"/>
                  </a:cubicBezTo>
                  <a:cubicBezTo>
                    <a:pt x="11054" y="4292"/>
                    <a:pt x="9703" y="4992"/>
                    <a:pt x="9703" y="4992"/>
                  </a:cubicBezTo>
                  <a:cubicBezTo>
                    <a:pt x="9703" y="4992"/>
                    <a:pt x="11474" y="71"/>
                    <a:pt x="6391" y="2"/>
                  </a:cubicBezTo>
                  <a:cubicBezTo>
                    <a:pt x="6362" y="1"/>
                    <a:pt x="6333" y="1"/>
                    <a:pt x="630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5" name="Google Shape;2365;p47"/>
            <p:cNvSpPr/>
            <p:nvPr/>
          </p:nvSpPr>
          <p:spPr>
            <a:xfrm>
              <a:off x="6625225" y="2671950"/>
              <a:ext cx="353625" cy="243350"/>
            </a:xfrm>
            <a:custGeom>
              <a:avLst/>
              <a:gdLst/>
              <a:ahLst/>
              <a:cxnLst/>
              <a:rect l="l" t="t" r="r" b="b"/>
              <a:pathLst>
                <a:path w="14145" h="9734" extrusionOk="0">
                  <a:moveTo>
                    <a:pt x="13921" y="1"/>
                  </a:moveTo>
                  <a:cubicBezTo>
                    <a:pt x="13911" y="1"/>
                    <a:pt x="13901" y="2"/>
                    <a:pt x="13891" y="5"/>
                  </a:cubicBezTo>
                  <a:cubicBezTo>
                    <a:pt x="5566" y="3041"/>
                    <a:pt x="116" y="9365"/>
                    <a:pt x="47" y="9411"/>
                  </a:cubicBezTo>
                  <a:cubicBezTo>
                    <a:pt x="1" y="9503"/>
                    <a:pt x="1" y="9618"/>
                    <a:pt x="93" y="9664"/>
                  </a:cubicBezTo>
                  <a:cubicBezTo>
                    <a:pt x="116" y="9710"/>
                    <a:pt x="162" y="9733"/>
                    <a:pt x="208" y="9733"/>
                  </a:cubicBezTo>
                  <a:cubicBezTo>
                    <a:pt x="254" y="9733"/>
                    <a:pt x="323" y="9733"/>
                    <a:pt x="323" y="9641"/>
                  </a:cubicBezTo>
                  <a:cubicBezTo>
                    <a:pt x="369" y="9595"/>
                    <a:pt x="5773" y="3340"/>
                    <a:pt x="14006" y="350"/>
                  </a:cubicBezTo>
                  <a:cubicBezTo>
                    <a:pt x="14075" y="327"/>
                    <a:pt x="14144" y="212"/>
                    <a:pt x="14121" y="120"/>
                  </a:cubicBezTo>
                  <a:cubicBezTo>
                    <a:pt x="14082" y="60"/>
                    <a:pt x="13990" y="1"/>
                    <a:pt x="1392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6" name="Google Shape;2366;p47"/>
            <p:cNvSpPr/>
            <p:nvPr/>
          </p:nvSpPr>
          <p:spPr>
            <a:xfrm>
              <a:off x="6927075" y="2570650"/>
              <a:ext cx="186300" cy="196900"/>
            </a:xfrm>
            <a:custGeom>
              <a:avLst/>
              <a:gdLst/>
              <a:ahLst/>
              <a:cxnLst/>
              <a:rect l="l" t="t" r="r" b="b"/>
              <a:pathLst>
                <a:path w="7452" h="7876" extrusionOk="0">
                  <a:moveTo>
                    <a:pt x="4273" y="1"/>
                  </a:moveTo>
                  <a:cubicBezTo>
                    <a:pt x="2118" y="1"/>
                    <a:pt x="1" y="5138"/>
                    <a:pt x="1" y="5138"/>
                  </a:cubicBezTo>
                  <a:cubicBezTo>
                    <a:pt x="1" y="5138"/>
                    <a:pt x="2843" y="7875"/>
                    <a:pt x="4870" y="7875"/>
                  </a:cubicBezTo>
                  <a:cubicBezTo>
                    <a:pt x="5516" y="7875"/>
                    <a:pt x="6079" y="7597"/>
                    <a:pt x="6440" y="6863"/>
                  </a:cubicBezTo>
                  <a:cubicBezTo>
                    <a:pt x="7452" y="4793"/>
                    <a:pt x="4738" y="3896"/>
                    <a:pt x="4738" y="3896"/>
                  </a:cubicBezTo>
                  <a:cubicBezTo>
                    <a:pt x="4738" y="3896"/>
                    <a:pt x="7452" y="2677"/>
                    <a:pt x="5451" y="584"/>
                  </a:cubicBezTo>
                  <a:cubicBezTo>
                    <a:pt x="5066" y="174"/>
                    <a:pt x="4669" y="1"/>
                    <a:pt x="427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04450" name="Picture 2" descr="https://sun9-69.userapi.com/s/v1/ig2/4bgIZi-CZ4D1Va60KvL9Qc-JKg035oyaDxIXhC7nmfZtp6LSHn4fhVfyPgdyy9FovALCCPwpZr0IHqRh1XXMMw-j.jpg?quality=95&amp;as=32x18,48x27,72x41,108x62,160x91,240x137,360x206,480x274,540x309,640x366,720x411,1080x617,1280x731,1344x768&amp;from=bu&amp;cs=1280x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6674" name="Picture 2" descr="https://sun9-30.userapi.com/s/v1/ig2/jo8pxL35heJMb54VyKIW6vg4HpQWq3iroo6TkUt2vwRMXPQeWFmQj68zKowFF-cmyF-Tla6I0JXCVu2ozDHW2KMK.jpg?quality=95&amp;as=32x18,48x27,72x41,108x62,160x91,240x137,360x206,480x274,540x309,640x366,720x411,1080x617,1280x731,1344x768&amp;from=bu&amp;cs=1280x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2657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9" name="Google Shape;3329;p63"/>
          <p:cNvSpPr/>
          <p:nvPr/>
        </p:nvSpPr>
        <p:spPr>
          <a:xfrm>
            <a:off x="3571868" y="1714494"/>
            <a:ext cx="1767796" cy="3181534"/>
          </a:xfrm>
          <a:custGeom>
            <a:avLst/>
            <a:gdLst/>
            <a:ahLst/>
            <a:cxnLst/>
            <a:rect l="l" t="t" r="r" b="b"/>
            <a:pathLst>
              <a:path w="7794" h="14027" extrusionOk="0">
                <a:moveTo>
                  <a:pt x="6610" y="519"/>
                </a:moveTo>
                <a:cubicBezTo>
                  <a:pt x="6976" y="519"/>
                  <a:pt x="7273" y="817"/>
                  <a:pt x="7273" y="1183"/>
                </a:cubicBezTo>
                <a:lnTo>
                  <a:pt x="7273" y="12843"/>
                </a:lnTo>
                <a:cubicBezTo>
                  <a:pt x="7273" y="13209"/>
                  <a:pt x="6976" y="13506"/>
                  <a:pt x="6610" y="13506"/>
                </a:cubicBezTo>
                <a:lnTo>
                  <a:pt x="1184" y="13506"/>
                </a:lnTo>
                <a:cubicBezTo>
                  <a:pt x="818" y="13506"/>
                  <a:pt x="520" y="13209"/>
                  <a:pt x="520" y="12843"/>
                </a:cubicBezTo>
                <a:lnTo>
                  <a:pt x="520" y="1183"/>
                </a:lnTo>
                <a:cubicBezTo>
                  <a:pt x="520" y="817"/>
                  <a:pt x="818" y="519"/>
                  <a:pt x="1184" y="519"/>
                </a:cubicBezTo>
                <a:close/>
                <a:moveTo>
                  <a:pt x="1184" y="0"/>
                </a:moveTo>
                <a:cubicBezTo>
                  <a:pt x="532" y="0"/>
                  <a:pt x="1" y="530"/>
                  <a:pt x="1" y="1183"/>
                </a:cubicBezTo>
                <a:lnTo>
                  <a:pt x="1" y="12843"/>
                </a:lnTo>
                <a:cubicBezTo>
                  <a:pt x="1" y="13495"/>
                  <a:pt x="532" y="14026"/>
                  <a:pt x="1184" y="14026"/>
                </a:cubicBezTo>
                <a:lnTo>
                  <a:pt x="6610" y="14026"/>
                </a:lnTo>
                <a:cubicBezTo>
                  <a:pt x="7262" y="14026"/>
                  <a:pt x="7793" y="13495"/>
                  <a:pt x="7793" y="12843"/>
                </a:cubicBezTo>
                <a:lnTo>
                  <a:pt x="7793" y="1183"/>
                </a:lnTo>
                <a:cubicBezTo>
                  <a:pt x="7793" y="530"/>
                  <a:pt x="7262" y="0"/>
                  <a:pt x="6610" y="0"/>
                </a:cubicBezTo>
                <a:close/>
              </a:path>
            </a:pathLst>
          </a:custGeom>
          <a:solidFill>
            <a:schemeClr val="lt2"/>
          </a:solidFill>
          <a:ln w="1143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999999">
                <a:alpha val="38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33" name="Google Shape;3333;p63"/>
          <p:cNvSpPr/>
          <p:nvPr/>
        </p:nvSpPr>
        <p:spPr>
          <a:xfrm>
            <a:off x="3571868" y="1714494"/>
            <a:ext cx="1767796" cy="3181534"/>
          </a:xfrm>
          <a:custGeom>
            <a:avLst/>
            <a:gdLst/>
            <a:ahLst/>
            <a:cxnLst/>
            <a:rect l="l" t="t" r="r" b="b"/>
            <a:pathLst>
              <a:path w="7794" h="14027" extrusionOk="0">
                <a:moveTo>
                  <a:pt x="6610" y="519"/>
                </a:moveTo>
                <a:cubicBezTo>
                  <a:pt x="6976" y="519"/>
                  <a:pt x="7273" y="817"/>
                  <a:pt x="7273" y="1183"/>
                </a:cubicBezTo>
                <a:lnTo>
                  <a:pt x="7273" y="12843"/>
                </a:lnTo>
                <a:cubicBezTo>
                  <a:pt x="7273" y="13209"/>
                  <a:pt x="6976" y="13506"/>
                  <a:pt x="6610" y="13506"/>
                </a:cubicBezTo>
                <a:lnTo>
                  <a:pt x="1184" y="13506"/>
                </a:lnTo>
                <a:cubicBezTo>
                  <a:pt x="818" y="13506"/>
                  <a:pt x="520" y="13209"/>
                  <a:pt x="520" y="12843"/>
                </a:cubicBezTo>
                <a:lnTo>
                  <a:pt x="520" y="1183"/>
                </a:lnTo>
                <a:cubicBezTo>
                  <a:pt x="520" y="817"/>
                  <a:pt x="818" y="519"/>
                  <a:pt x="1184" y="519"/>
                </a:cubicBezTo>
                <a:close/>
                <a:moveTo>
                  <a:pt x="1184" y="0"/>
                </a:moveTo>
                <a:cubicBezTo>
                  <a:pt x="532" y="0"/>
                  <a:pt x="1" y="530"/>
                  <a:pt x="1" y="1183"/>
                </a:cubicBezTo>
                <a:lnTo>
                  <a:pt x="1" y="12843"/>
                </a:lnTo>
                <a:cubicBezTo>
                  <a:pt x="1" y="13495"/>
                  <a:pt x="532" y="14026"/>
                  <a:pt x="1184" y="14026"/>
                </a:cubicBezTo>
                <a:lnTo>
                  <a:pt x="6610" y="14026"/>
                </a:lnTo>
                <a:cubicBezTo>
                  <a:pt x="7262" y="14026"/>
                  <a:pt x="7793" y="13495"/>
                  <a:pt x="7793" y="12843"/>
                </a:cubicBezTo>
                <a:lnTo>
                  <a:pt x="7793" y="1183"/>
                </a:lnTo>
                <a:cubicBezTo>
                  <a:pt x="7793" y="530"/>
                  <a:pt x="7262" y="0"/>
                  <a:pt x="6610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334" name="Google Shape;3334;p63"/>
          <p:cNvPicPr preferRelativeResize="0"/>
          <p:nvPr/>
        </p:nvPicPr>
        <p:blipFill rotWithShape="1">
          <a:blip r:embed="rId3">
            <a:alphaModFix/>
          </a:blip>
          <a:srcRect l="38770" t="2162" r="24609"/>
          <a:stretch/>
        </p:blipFill>
        <p:spPr>
          <a:xfrm>
            <a:off x="3643306" y="1785932"/>
            <a:ext cx="1628438" cy="2971500"/>
          </a:xfrm>
          <a:prstGeom prst="roundRect">
            <a:avLst>
              <a:gd name="adj" fmla="val 9939"/>
            </a:avLst>
          </a:prstGeom>
          <a:noFill/>
          <a:ln>
            <a:noFill/>
          </a:ln>
        </p:spPr>
      </p:pic>
      <p:sp>
        <p:nvSpPr>
          <p:cNvPr id="3335" name="Google Shape;3335;p63"/>
          <p:cNvSpPr/>
          <p:nvPr/>
        </p:nvSpPr>
        <p:spPr>
          <a:xfrm>
            <a:off x="4000496" y="1785932"/>
            <a:ext cx="825153" cy="196649"/>
          </a:xfrm>
          <a:custGeom>
            <a:avLst/>
            <a:gdLst/>
            <a:ahLst/>
            <a:cxnLst/>
            <a:rect l="l" t="t" r="r" b="b"/>
            <a:pathLst>
              <a:path w="3638" h="867" extrusionOk="0">
                <a:moveTo>
                  <a:pt x="1" y="0"/>
                </a:moveTo>
                <a:lnTo>
                  <a:pt x="1" y="862"/>
                </a:lnTo>
                <a:cubicBezTo>
                  <a:pt x="1" y="865"/>
                  <a:pt x="3" y="867"/>
                  <a:pt x="6" y="867"/>
                </a:cubicBezTo>
                <a:lnTo>
                  <a:pt x="3632" y="867"/>
                </a:lnTo>
                <a:cubicBezTo>
                  <a:pt x="3635" y="867"/>
                  <a:pt x="3637" y="864"/>
                  <a:pt x="3637" y="862"/>
                </a:cubicBezTo>
                <a:lnTo>
                  <a:pt x="3637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36" name="Google Shape;3336;p63"/>
          <p:cNvGrpSpPr/>
          <p:nvPr/>
        </p:nvGrpSpPr>
        <p:grpSpPr>
          <a:xfrm rot="2004827" flipH="1">
            <a:off x="6580192" y="2603978"/>
            <a:ext cx="1270028" cy="1078552"/>
            <a:chOff x="7144013" y="1512200"/>
            <a:chExt cx="936616" cy="844916"/>
          </a:xfrm>
        </p:grpSpPr>
        <p:sp>
          <p:nvSpPr>
            <p:cNvPr id="3337" name="Google Shape;3337;p63"/>
            <p:cNvSpPr/>
            <p:nvPr/>
          </p:nvSpPr>
          <p:spPr>
            <a:xfrm>
              <a:off x="7144013" y="1512200"/>
              <a:ext cx="936616" cy="844916"/>
            </a:xfrm>
            <a:custGeom>
              <a:avLst/>
              <a:gdLst/>
              <a:ahLst/>
              <a:cxnLst/>
              <a:rect l="l" t="t" r="r" b="b"/>
              <a:pathLst>
                <a:path w="9550" h="8615" extrusionOk="0">
                  <a:moveTo>
                    <a:pt x="2189" y="1"/>
                  </a:moveTo>
                  <a:cubicBezTo>
                    <a:pt x="1712" y="1"/>
                    <a:pt x="1234" y="160"/>
                    <a:pt x="856" y="458"/>
                  </a:cubicBezTo>
                  <a:cubicBezTo>
                    <a:pt x="439" y="816"/>
                    <a:pt x="1" y="1453"/>
                    <a:pt x="220" y="2607"/>
                  </a:cubicBezTo>
                  <a:cubicBezTo>
                    <a:pt x="618" y="4576"/>
                    <a:pt x="1612" y="6207"/>
                    <a:pt x="2627" y="7699"/>
                  </a:cubicBezTo>
                  <a:cubicBezTo>
                    <a:pt x="3025" y="8296"/>
                    <a:pt x="3681" y="8614"/>
                    <a:pt x="4417" y="8614"/>
                  </a:cubicBezTo>
                  <a:cubicBezTo>
                    <a:pt x="4914" y="8614"/>
                    <a:pt x="5471" y="8475"/>
                    <a:pt x="5909" y="8177"/>
                  </a:cubicBezTo>
                  <a:cubicBezTo>
                    <a:pt x="6506" y="7779"/>
                    <a:pt x="6884" y="7282"/>
                    <a:pt x="7202" y="6824"/>
                  </a:cubicBezTo>
                  <a:cubicBezTo>
                    <a:pt x="7282" y="6725"/>
                    <a:pt x="7361" y="6625"/>
                    <a:pt x="7401" y="6565"/>
                  </a:cubicBezTo>
                  <a:cubicBezTo>
                    <a:pt x="8256" y="5471"/>
                    <a:pt x="9171" y="4138"/>
                    <a:pt x="9430" y="2487"/>
                  </a:cubicBezTo>
                  <a:cubicBezTo>
                    <a:pt x="9549" y="1692"/>
                    <a:pt x="9390" y="1055"/>
                    <a:pt x="8992" y="617"/>
                  </a:cubicBezTo>
                  <a:cubicBezTo>
                    <a:pt x="8754" y="339"/>
                    <a:pt x="8296" y="1"/>
                    <a:pt x="7500" y="1"/>
                  </a:cubicBezTo>
                  <a:cubicBezTo>
                    <a:pt x="7361" y="1"/>
                    <a:pt x="7202" y="1"/>
                    <a:pt x="7063" y="21"/>
                  </a:cubicBezTo>
                  <a:cubicBezTo>
                    <a:pt x="6008" y="160"/>
                    <a:pt x="5551" y="856"/>
                    <a:pt x="5272" y="1314"/>
                  </a:cubicBezTo>
                  <a:cubicBezTo>
                    <a:pt x="5213" y="1354"/>
                    <a:pt x="5193" y="1433"/>
                    <a:pt x="5153" y="1493"/>
                  </a:cubicBezTo>
                  <a:cubicBezTo>
                    <a:pt x="4994" y="1692"/>
                    <a:pt x="4875" y="1891"/>
                    <a:pt x="4755" y="2109"/>
                  </a:cubicBezTo>
                  <a:cubicBezTo>
                    <a:pt x="4576" y="1811"/>
                    <a:pt x="4417" y="1533"/>
                    <a:pt x="4258" y="1234"/>
                  </a:cubicBezTo>
                  <a:cubicBezTo>
                    <a:pt x="4019" y="836"/>
                    <a:pt x="3701" y="518"/>
                    <a:pt x="3323" y="319"/>
                  </a:cubicBezTo>
                  <a:cubicBezTo>
                    <a:pt x="2945" y="120"/>
                    <a:pt x="2587" y="1"/>
                    <a:pt x="218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42863" dist="28575" dir="6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8" name="Google Shape;3338;p63"/>
            <p:cNvSpPr/>
            <p:nvPr/>
          </p:nvSpPr>
          <p:spPr>
            <a:xfrm>
              <a:off x="7228008" y="1568170"/>
              <a:ext cx="768625" cy="732977"/>
            </a:xfrm>
            <a:custGeom>
              <a:avLst/>
              <a:gdLst/>
              <a:ahLst/>
              <a:cxnLst/>
              <a:rect l="l" t="t" r="r" b="b"/>
              <a:pathLst>
                <a:path w="7449" h="6666" extrusionOk="0">
                  <a:moveTo>
                    <a:pt x="1060" y="1"/>
                  </a:moveTo>
                  <a:cubicBezTo>
                    <a:pt x="826" y="1"/>
                    <a:pt x="594" y="80"/>
                    <a:pt x="378" y="254"/>
                  </a:cubicBezTo>
                  <a:cubicBezTo>
                    <a:pt x="0" y="573"/>
                    <a:pt x="0" y="1010"/>
                    <a:pt x="80" y="1428"/>
                  </a:cubicBezTo>
                  <a:cubicBezTo>
                    <a:pt x="438" y="3199"/>
                    <a:pt x="1333" y="4710"/>
                    <a:pt x="2328" y="6182"/>
                  </a:cubicBezTo>
                  <a:cubicBezTo>
                    <a:pt x="2566" y="6518"/>
                    <a:pt x="2928" y="6665"/>
                    <a:pt x="3312" y="6665"/>
                  </a:cubicBezTo>
                  <a:cubicBezTo>
                    <a:pt x="3632" y="6665"/>
                    <a:pt x="3968" y="6563"/>
                    <a:pt x="4257" y="6381"/>
                  </a:cubicBezTo>
                  <a:cubicBezTo>
                    <a:pt x="4814" y="6003"/>
                    <a:pt x="5153" y="5486"/>
                    <a:pt x="5511" y="4989"/>
                  </a:cubicBezTo>
                  <a:cubicBezTo>
                    <a:pt x="6366" y="3915"/>
                    <a:pt x="7142" y="2781"/>
                    <a:pt x="7341" y="1388"/>
                  </a:cubicBezTo>
                  <a:cubicBezTo>
                    <a:pt x="7449" y="580"/>
                    <a:pt x="7232" y="15"/>
                    <a:pt x="6370" y="15"/>
                  </a:cubicBezTo>
                  <a:cubicBezTo>
                    <a:pt x="6277" y="15"/>
                    <a:pt x="6176" y="22"/>
                    <a:pt x="6068" y="36"/>
                  </a:cubicBezTo>
                  <a:cubicBezTo>
                    <a:pt x="5371" y="135"/>
                    <a:pt x="5153" y="632"/>
                    <a:pt x="4854" y="1090"/>
                  </a:cubicBezTo>
                  <a:cubicBezTo>
                    <a:pt x="4397" y="1766"/>
                    <a:pt x="3999" y="2482"/>
                    <a:pt x="3601" y="3159"/>
                  </a:cubicBezTo>
                  <a:cubicBezTo>
                    <a:pt x="3124" y="2323"/>
                    <a:pt x="2726" y="1567"/>
                    <a:pt x="2268" y="732"/>
                  </a:cubicBezTo>
                  <a:cubicBezTo>
                    <a:pt x="2129" y="513"/>
                    <a:pt x="1930" y="314"/>
                    <a:pt x="1711" y="195"/>
                  </a:cubicBezTo>
                  <a:cubicBezTo>
                    <a:pt x="1500" y="70"/>
                    <a:pt x="1279" y="1"/>
                    <a:pt x="106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" name="Подзаголовок 12"/>
          <p:cNvSpPr>
            <a:spLocks noGrp="1"/>
          </p:cNvSpPr>
          <p:nvPr>
            <p:ph type="subTitle" idx="1"/>
          </p:nvPr>
        </p:nvSpPr>
        <p:spPr>
          <a:xfrm>
            <a:off x="1142976" y="928676"/>
            <a:ext cx="5418874" cy="1354200"/>
          </a:xfrm>
        </p:spPr>
        <p:txBody>
          <a:bodyPr/>
          <a:lstStyle/>
          <a:p>
            <a:r>
              <a:rPr lang="ru-RU" sz="2000" dirty="0" smtClean="0">
                <a:solidFill>
                  <a:srgbClr val="7030A0"/>
                </a:solidFill>
                <a:latin typeface="Segoe Script" pitchFamily="34" charset="0"/>
              </a:rPr>
              <a:t>Игра «Расскажи по фотографии»</a:t>
            </a:r>
            <a:endParaRPr lang="ru-RU" sz="2000" dirty="0">
              <a:solidFill>
                <a:srgbClr val="7030A0"/>
              </a:solidFill>
              <a:latin typeface="Segoe Script" pitchFamily="34" charset="0"/>
            </a:endParaRPr>
          </a:p>
        </p:txBody>
      </p:sp>
      <p:grpSp>
        <p:nvGrpSpPr>
          <p:cNvPr id="14" name="Google Shape;3336;p63"/>
          <p:cNvGrpSpPr/>
          <p:nvPr/>
        </p:nvGrpSpPr>
        <p:grpSpPr>
          <a:xfrm rot="2004827" flipH="1">
            <a:off x="6549962" y="2617993"/>
            <a:ext cx="1270028" cy="1078552"/>
            <a:chOff x="7144013" y="1512200"/>
            <a:chExt cx="936616" cy="844916"/>
          </a:xfrm>
        </p:grpSpPr>
        <p:sp>
          <p:nvSpPr>
            <p:cNvPr id="15" name="Google Shape;3337;p63"/>
            <p:cNvSpPr/>
            <p:nvPr/>
          </p:nvSpPr>
          <p:spPr>
            <a:xfrm>
              <a:off x="7144013" y="1512200"/>
              <a:ext cx="936616" cy="844916"/>
            </a:xfrm>
            <a:custGeom>
              <a:avLst/>
              <a:gdLst/>
              <a:ahLst/>
              <a:cxnLst/>
              <a:rect l="l" t="t" r="r" b="b"/>
              <a:pathLst>
                <a:path w="9550" h="8615" extrusionOk="0">
                  <a:moveTo>
                    <a:pt x="2189" y="1"/>
                  </a:moveTo>
                  <a:cubicBezTo>
                    <a:pt x="1712" y="1"/>
                    <a:pt x="1234" y="160"/>
                    <a:pt x="856" y="458"/>
                  </a:cubicBezTo>
                  <a:cubicBezTo>
                    <a:pt x="439" y="816"/>
                    <a:pt x="1" y="1453"/>
                    <a:pt x="220" y="2607"/>
                  </a:cubicBezTo>
                  <a:cubicBezTo>
                    <a:pt x="618" y="4576"/>
                    <a:pt x="1612" y="6207"/>
                    <a:pt x="2627" y="7699"/>
                  </a:cubicBezTo>
                  <a:cubicBezTo>
                    <a:pt x="3025" y="8296"/>
                    <a:pt x="3681" y="8614"/>
                    <a:pt x="4417" y="8614"/>
                  </a:cubicBezTo>
                  <a:cubicBezTo>
                    <a:pt x="4914" y="8614"/>
                    <a:pt x="5471" y="8475"/>
                    <a:pt x="5909" y="8177"/>
                  </a:cubicBezTo>
                  <a:cubicBezTo>
                    <a:pt x="6506" y="7779"/>
                    <a:pt x="6884" y="7282"/>
                    <a:pt x="7202" y="6824"/>
                  </a:cubicBezTo>
                  <a:cubicBezTo>
                    <a:pt x="7282" y="6725"/>
                    <a:pt x="7361" y="6625"/>
                    <a:pt x="7401" y="6565"/>
                  </a:cubicBezTo>
                  <a:cubicBezTo>
                    <a:pt x="8256" y="5471"/>
                    <a:pt x="9171" y="4138"/>
                    <a:pt x="9430" y="2487"/>
                  </a:cubicBezTo>
                  <a:cubicBezTo>
                    <a:pt x="9549" y="1692"/>
                    <a:pt x="9390" y="1055"/>
                    <a:pt x="8992" y="617"/>
                  </a:cubicBezTo>
                  <a:cubicBezTo>
                    <a:pt x="8754" y="339"/>
                    <a:pt x="8296" y="1"/>
                    <a:pt x="7500" y="1"/>
                  </a:cubicBezTo>
                  <a:cubicBezTo>
                    <a:pt x="7361" y="1"/>
                    <a:pt x="7202" y="1"/>
                    <a:pt x="7063" y="21"/>
                  </a:cubicBezTo>
                  <a:cubicBezTo>
                    <a:pt x="6008" y="160"/>
                    <a:pt x="5551" y="856"/>
                    <a:pt x="5272" y="1314"/>
                  </a:cubicBezTo>
                  <a:cubicBezTo>
                    <a:pt x="5213" y="1354"/>
                    <a:pt x="5193" y="1433"/>
                    <a:pt x="5153" y="1493"/>
                  </a:cubicBezTo>
                  <a:cubicBezTo>
                    <a:pt x="4994" y="1692"/>
                    <a:pt x="4875" y="1891"/>
                    <a:pt x="4755" y="2109"/>
                  </a:cubicBezTo>
                  <a:cubicBezTo>
                    <a:pt x="4576" y="1811"/>
                    <a:pt x="4417" y="1533"/>
                    <a:pt x="4258" y="1234"/>
                  </a:cubicBezTo>
                  <a:cubicBezTo>
                    <a:pt x="4019" y="836"/>
                    <a:pt x="3701" y="518"/>
                    <a:pt x="3323" y="319"/>
                  </a:cubicBezTo>
                  <a:cubicBezTo>
                    <a:pt x="2945" y="120"/>
                    <a:pt x="2587" y="1"/>
                    <a:pt x="218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42863" dist="28575" dir="6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3338;p63"/>
            <p:cNvSpPr/>
            <p:nvPr/>
          </p:nvSpPr>
          <p:spPr>
            <a:xfrm>
              <a:off x="7228008" y="1568170"/>
              <a:ext cx="768625" cy="732977"/>
            </a:xfrm>
            <a:custGeom>
              <a:avLst/>
              <a:gdLst/>
              <a:ahLst/>
              <a:cxnLst/>
              <a:rect l="l" t="t" r="r" b="b"/>
              <a:pathLst>
                <a:path w="7449" h="6666" extrusionOk="0">
                  <a:moveTo>
                    <a:pt x="1060" y="1"/>
                  </a:moveTo>
                  <a:cubicBezTo>
                    <a:pt x="826" y="1"/>
                    <a:pt x="594" y="80"/>
                    <a:pt x="378" y="254"/>
                  </a:cubicBezTo>
                  <a:cubicBezTo>
                    <a:pt x="0" y="573"/>
                    <a:pt x="0" y="1010"/>
                    <a:pt x="80" y="1428"/>
                  </a:cubicBezTo>
                  <a:cubicBezTo>
                    <a:pt x="438" y="3199"/>
                    <a:pt x="1333" y="4710"/>
                    <a:pt x="2328" y="6182"/>
                  </a:cubicBezTo>
                  <a:cubicBezTo>
                    <a:pt x="2566" y="6518"/>
                    <a:pt x="2928" y="6665"/>
                    <a:pt x="3312" y="6665"/>
                  </a:cubicBezTo>
                  <a:cubicBezTo>
                    <a:pt x="3632" y="6665"/>
                    <a:pt x="3968" y="6563"/>
                    <a:pt x="4257" y="6381"/>
                  </a:cubicBezTo>
                  <a:cubicBezTo>
                    <a:pt x="4814" y="6003"/>
                    <a:pt x="5153" y="5486"/>
                    <a:pt x="5511" y="4989"/>
                  </a:cubicBezTo>
                  <a:cubicBezTo>
                    <a:pt x="6366" y="3915"/>
                    <a:pt x="7142" y="2781"/>
                    <a:pt x="7341" y="1388"/>
                  </a:cubicBezTo>
                  <a:cubicBezTo>
                    <a:pt x="7449" y="580"/>
                    <a:pt x="7232" y="15"/>
                    <a:pt x="6370" y="15"/>
                  </a:cubicBezTo>
                  <a:cubicBezTo>
                    <a:pt x="6277" y="15"/>
                    <a:pt x="6176" y="22"/>
                    <a:pt x="6068" y="36"/>
                  </a:cubicBezTo>
                  <a:cubicBezTo>
                    <a:pt x="5371" y="135"/>
                    <a:pt x="5153" y="632"/>
                    <a:pt x="4854" y="1090"/>
                  </a:cubicBezTo>
                  <a:cubicBezTo>
                    <a:pt x="4397" y="1766"/>
                    <a:pt x="3999" y="2482"/>
                    <a:pt x="3601" y="3159"/>
                  </a:cubicBezTo>
                  <a:cubicBezTo>
                    <a:pt x="3124" y="2323"/>
                    <a:pt x="2726" y="1567"/>
                    <a:pt x="2268" y="732"/>
                  </a:cubicBezTo>
                  <a:cubicBezTo>
                    <a:pt x="2129" y="513"/>
                    <a:pt x="1930" y="314"/>
                    <a:pt x="1711" y="195"/>
                  </a:cubicBezTo>
                  <a:cubicBezTo>
                    <a:pt x="1500" y="70"/>
                    <a:pt x="1279" y="1"/>
                    <a:pt x="106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" name="Google Shape;3336;p63"/>
          <p:cNvGrpSpPr/>
          <p:nvPr/>
        </p:nvGrpSpPr>
        <p:grpSpPr>
          <a:xfrm rot="20657555" flipH="1">
            <a:off x="692046" y="1689299"/>
            <a:ext cx="1270028" cy="1078552"/>
            <a:chOff x="7144013" y="1512200"/>
            <a:chExt cx="936616" cy="844916"/>
          </a:xfrm>
        </p:grpSpPr>
        <p:sp>
          <p:nvSpPr>
            <p:cNvPr id="19" name="Google Shape;3337;p63"/>
            <p:cNvSpPr/>
            <p:nvPr/>
          </p:nvSpPr>
          <p:spPr>
            <a:xfrm>
              <a:off x="7144013" y="1512200"/>
              <a:ext cx="936616" cy="844916"/>
            </a:xfrm>
            <a:custGeom>
              <a:avLst/>
              <a:gdLst/>
              <a:ahLst/>
              <a:cxnLst/>
              <a:rect l="l" t="t" r="r" b="b"/>
              <a:pathLst>
                <a:path w="9550" h="8615" extrusionOk="0">
                  <a:moveTo>
                    <a:pt x="2189" y="1"/>
                  </a:moveTo>
                  <a:cubicBezTo>
                    <a:pt x="1712" y="1"/>
                    <a:pt x="1234" y="160"/>
                    <a:pt x="856" y="458"/>
                  </a:cubicBezTo>
                  <a:cubicBezTo>
                    <a:pt x="439" y="816"/>
                    <a:pt x="1" y="1453"/>
                    <a:pt x="220" y="2607"/>
                  </a:cubicBezTo>
                  <a:cubicBezTo>
                    <a:pt x="618" y="4576"/>
                    <a:pt x="1612" y="6207"/>
                    <a:pt x="2627" y="7699"/>
                  </a:cubicBezTo>
                  <a:cubicBezTo>
                    <a:pt x="3025" y="8296"/>
                    <a:pt x="3681" y="8614"/>
                    <a:pt x="4417" y="8614"/>
                  </a:cubicBezTo>
                  <a:cubicBezTo>
                    <a:pt x="4914" y="8614"/>
                    <a:pt x="5471" y="8475"/>
                    <a:pt x="5909" y="8177"/>
                  </a:cubicBezTo>
                  <a:cubicBezTo>
                    <a:pt x="6506" y="7779"/>
                    <a:pt x="6884" y="7282"/>
                    <a:pt x="7202" y="6824"/>
                  </a:cubicBezTo>
                  <a:cubicBezTo>
                    <a:pt x="7282" y="6725"/>
                    <a:pt x="7361" y="6625"/>
                    <a:pt x="7401" y="6565"/>
                  </a:cubicBezTo>
                  <a:cubicBezTo>
                    <a:pt x="8256" y="5471"/>
                    <a:pt x="9171" y="4138"/>
                    <a:pt x="9430" y="2487"/>
                  </a:cubicBezTo>
                  <a:cubicBezTo>
                    <a:pt x="9549" y="1692"/>
                    <a:pt x="9390" y="1055"/>
                    <a:pt x="8992" y="617"/>
                  </a:cubicBezTo>
                  <a:cubicBezTo>
                    <a:pt x="8754" y="339"/>
                    <a:pt x="8296" y="1"/>
                    <a:pt x="7500" y="1"/>
                  </a:cubicBezTo>
                  <a:cubicBezTo>
                    <a:pt x="7361" y="1"/>
                    <a:pt x="7202" y="1"/>
                    <a:pt x="7063" y="21"/>
                  </a:cubicBezTo>
                  <a:cubicBezTo>
                    <a:pt x="6008" y="160"/>
                    <a:pt x="5551" y="856"/>
                    <a:pt x="5272" y="1314"/>
                  </a:cubicBezTo>
                  <a:cubicBezTo>
                    <a:pt x="5213" y="1354"/>
                    <a:pt x="5193" y="1433"/>
                    <a:pt x="5153" y="1493"/>
                  </a:cubicBezTo>
                  <a:cubicBezTo>
                    <a:pt x="4994" y="1692"/>
                    <a:pt x="4875" y="1891"/>
                    <a:pt x="4755" y="2109"/>
                  </a:cubicBezTo>
                  <a:cubicBezTo>
                    <a:pt x="4576" y="1811"/>
                    <a:pt x="4417" y="1533"/>
                    <a:pt x="4258" y="1234"/>
                  </a:cubicBezTo>
                  <a:cubicBezTo>
                    <a:pt x="4019" y="836"/>
                    <a:pt x="3701" y="518"/>
                    <a:pt x="3323" y="319"/>
                  </a:cubicBezTo>
                  <a:cubicBezTo>
                    <a:pt x="2945" y="120"/>
                    <a:pt x="2587" y="1"/>
                    <a:pt x="218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42863" dist="28575" dir="6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338;p63"/>
            <p:cNvSpPr/>
            <p:nvPr/>
          </p:nvSpPr>
          <p:spPr>
            <a:xfrm>
              <a:off x="7228008" y="1568170"/>
              <a:ext cx="768625" cy="732977"/>
            </a:xfrm>
            <a:custGeom>
              <a:avLst/>
              <a:gdLst/>
              <a:ahLst/>
              <a:cxnLst/>
              <a:rect l="l" t="t" r="r" b="b"/>
              <a:pathLst>
                <a:path w="7449" h="6666" extrusionOk="0">
                  <a:moveTo>
                    <a:pt x="1060" y="1"/>
                  </a:moveTo>
                  <a:cubicBezTo>
                    <a:pt x="826" y="1"/>
                    <a:pt x="594" y="80"/>
                    <a:pt x="378" y="254"/>
                  </a:cubicBezTo>
                  <a:cubicBezTo>
                    <a:pt x="0" y="573"/>
                    <a:pt x="0" y="1010"/>
                    <a:pt x="80" y="1428"/>
                  </a:cubicBezTo>
                  <a:cubicBezTo>
                    <a:pt x="438" y="3199"/>
                    <a:pt x="1333" y="4710"/>
                    <a:pt x="2328" y="6182"/>
                  </a:cubicBezTo>
                  <a:cubicBezTo>
                    <a:pt x="2566" y="6518"/>
                    <a:pt x="2928" y="6665"/>
                    <a:pt x="3312" y="6665"/>
                  </a:cubicBezTo>
                  <a:cubicBezTo>
                    <a:pt x="3632" y="6665"/>
                    <a:pt x="3968" y="6563"/>
                    <a:pt x="4257" y="6381"/>
                  </a:cubicBezTo>
                  <a:cubicBezTo>
                    <a:pt x="4814" y="6003"/>
                    <a:pt x="5153" y="5486"/>
                    <a:pt x="5511" y="4989"/>
                  </a:cubicBezTo>
                  <a:cubicBezTo>
                    <a:pt x="6366" y="3915"/>
                    <a:pt x="7142" y="2781"/>
                    <a:pt x="7341" y="1388"/>
                  </a:cubicBezTo>
                  <a:cubicBezTo>
                    <a:pt x="7449" y="580"/>
                    <a:pt x="7232" y="15"/>
                    <a:pt x="6370" y="15"/>
                  </a:cubicBezTo>
                  <a:cubicBezTo>
                    <a:pt x="6277" y="15"/>
                    <a:pt x="6176" y="22"/>
                    <a:pt x="6068" y="36"/>
                  </a:cubicBezTo>
                  <a:cubicBezTo>
                    <a:pt x="5371" y="135"/>
                    <a:pt x="5153" y="632"/>
                    <a:pt x="4854" y="1090"/>
                  </a:cubicBezTo>
                  <a:cubicBezTo>
                    <a:pt x="4397" y="1766"/>
                    <a:pt x="3999" y="2482"/>
                    <a:pt x="3601" y="3159"/>
                  </a:cubicBezTo>
                  <a:cubicBezTo>
                    <a:pt x="3124" y="2323"/>
                    <a:pt x="2726" y="1567"/>
                    <a:pt x="2268" y="732"/>
                  </a:cubicBezTo>
                  <a:cubicBezTo>
                    <a:pt x="2129" y="513"/>
                    <a:pt x="1930" y="314"/>
                    <a:pt x="1711" y="195"/>
                  </a:cubicBezTo>
                  <a:cubicBezTo>
                    <a:pt x="1500" y="70"/>
                    <a:pt x="1279" y="1"/>
                    <a:pt x="106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" name="Google Shape;3336;p63"/>
          <p:cNvGrpSpPr/>
          <p:nvPr/>
        </p:nvGrpSpPr>
        <p:grpSpPr>
          <a:xfrm rot="2004827" flipH="1">
            <a:off x="6473784" y="868953"/>
            <a:ext cx="755808" cy="647543"/>
            <a:chOff x="7144013" y="1512200"/>
            <a:chExt cx="936616" cy="844916"/>
          </a:xfrm>
        </p:grpSpPr>
        <p:sp>
          <p:nvSpPr>
            <p:cNvPr id="22" name="Google Shape;3337;p63"/>
            <p:cNvSpPr/>
            <p:nvPr/>
          </p:nvSpPr>
          <p:spPr>
            <a:xfrm>
              <a:off x="7144013" y="1512200"/>
              <a:ext cx="936616" cy="844916"/>
            </a:xfrm>
            <a:custGeom>
              <a:avLst/>
              <a:gdLst/>
              <a:ahLst/>
              <a:cxnLst/>
              <a:rect l="l" t="t" r="r" b="b"/>
              <a:pathLst>
                <a:path w="9550" h="8615" extrusionOk="0">
                  <a:moveTo>
                    <a:pt x="2189" y="1"/>
                  </a:moveTo>
                  <a:cubicBezTo>
                    <a:pt x="1712" y="1"/>
                    <a:pt x="1234" y="160"/>
                    <a:pt x="856" y="458"/>
                  </a:cubicBezTo>
                  <a:cubicBezTo>
                    <a:pt x="439" y="816"/>
                    <a:pt x="1" y="1453"/>
                    <a:pt x="220" y="2607"/>
                  </a:cubicBezTo>
                  <a:cubicBezTo>
                    <a:pt x="618" y="4576"/>
                    <a:pt x="1612" y="6207"/>
                    <a:pt x="2627" y="7699"/>
                  </a:cubicBezTo>
                  <a:cubicBezTo>
                    <a:pt x="3025" y="8296"/>
                    <a:pt x="3681" y="8614"/>
                    <a:pt x="4417" y="8614"/>
                  </a:cubicBezTo>
                  <a:cubicBezTo>
                    <a:pt x="4914" y="8614"/>
                    <a:pt x="5471" y="8475"/>
                    <a:pt x="5909" y="8177"/>
                  </a:cubicBezTo>
                  <a:cubicBezTo>
                    <a:pt x="6506" y="7779"/>
                    <a:pt x="6884" y="7282"/>
                    <a:pt x="7202" y="6824"/>
                  </a:cubicBezTo>
                  <a:cubicBezTo>
                    <a:pt x="7282" y="6725"/>
                    <a:pt x="7361" y="6625"/>
                    <a:pt x="7401" y="6565"/>
                  </a:cubicBezTo>
                  <a:cubicBezTo>
                    <a:pt x="8256" y="5471"/>
                    <a:pt x="9171" y="4138"/>
                    <a:pt x="9430" y="2487"/>
                  </a:cubicBezTo>
                  <a:cubicBezTo>
                    <a:pt x="9549" y="1692"/>
                    <a:pt x="9390" y="1055"/>
                    <a:pt x="8992" y="617"/>
                  </a:cubicBezTo>
                  <a:cubicBezTo>
                    <a:pt x="8754" y="339"/>
                    <a:pt x="8296" y="1"/>
                    <a:pt x="7500" y="1"/>
                  </a:cubicBezTo>
                  <a:cubicBezTo>
                    <a:pt x="7361" y="1"/>
                    <a:pt x="7202" y="1"/>
                    <a:pt x="7063" y="21"/>
                  </a:cubicBezTo>
                  <a:cubicBezTo>
                    <a:pt x="6008" y="160"/>
                    <a:pt x="5551" y="856"/>
                    <a:pt x="5272" y="1314"/>
                  </a:cubicBezTo>
                  <a:cubicBezTo>
                    <a:pt x="5213" y="1354"/>
                    <a:pt x="5193" y="1433"/>
                    <a:pt x="5153" y="1493"/>
                  </a:cubicBezTo>
                  <a:cubicBezTo>
                    <a:pt x="4994" y="1692"/>
                    <a:pt x="4875" y="1891"/>
                    <a:pt x="4755" y="2109"/>
                  </a:cubicBezTo>
                  <a:cubicBezTo>
                    <a:pt x="4576" y="1811"/>
                    <a:pt x="4417" y="1533"/>
                    <a:pt x="4258" y="1234"/>
                  </a:cubicBezTo>
                  <a:cubicBezTo>
                    <a:pt x="4019" y="836"/>
                    <a:pt x="3701" y="518"/>
                    <a:pt x="3323" y="319"/>
                  </a:cubicBezTo>
                  <a:cubicBezTo>
                    <a:pt x="2945" y="120"/>
                    <a:pt x="2587" y="1"/>
                    <a:pt x="218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42863" dist="28575" dir="6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3338;p63"/>
            <p:cNvSpPr/>
            <p:nvPr/>
          </p:nvSpPr>
          <p:spPr>
            <a:xfrm>
              <a:off x="7228008" y="1568170"/>
              <a:ext cx="768625" cy="732977"/>
            </a:xfrm>
            <a:custGeom>
              <a:avLst/>
              <a:gdLst/>
              <a:ahLst/>
              <a:cxnLst/>
              <a:rect l="l" t="t" r="r" b="b"/>
              <a:pathLst>
                <a:path w="7449" h="6666" extrusionOk="0">
                  <a:moveTo>
                    <a:pt x="1060" y="1"/>
                  </a:moveTo>
                  <a:cubicBezTo>
                    <a:pt x="826" y="1"/>
                    <a:pt x="594" y="80"/>
                    <a:pt x="378" y="254"/>
                  </a:cubicBezTo>
                  <a:cubicBezTo>
                    <a:pt x="0" y="573"/>
                    <a:pt x="0" y="1010"/>
                    <a:pt x="80" y="1428"/>
                  </a:cubicBezTo>
                  <a:cubicBezTo>
                    <a:pt x="438" y="3199"/>
                    <a:pt x="1333" y="4710"/>
                    <a:pt x="2328" y="6182"/>
                  </a:cubicBezTo>
                  <a:cubicBezTo>
                    <a:pt x="2566" y="6518"/>
                    <a:pt x="2928" y="6665"/>
                    <a:pt x="3312" y="6665"/>
                  </a:cubicBezTo>
                  <a:cubicBezTo>
                    <a:pt x="3632" y="6665"/>
                    <a:pt x="3968" y="6563"/>
                    <a:pt x="4257" y="6381"/>
                  </a:cubicBezTo>
                  <a:cubicBezTo>
                    <a:pt x="4814" y="6003"/>
                    <a:pt x="5153" y="5486"/>
                    <a:pt x="5511" y="4989"/>
                  </a:cubicBezTo>
                  <a:cubicBezTo>
                    <a:pt x="6366" y="3915"/>
                    <a:pt x="7142" y="2781"/>
                    <a:pt x="7341" y="1388"/>
                  </a:cubicBezTo>
                  <a:cubicBezTo>
                    <a:pt x="7449" y="580"/>
                    <a:pt x="7232" y="15"/>
                    <a:pt x="6370" y="15"/>
                  </a:cubicBezTo>
                  <a:cubicBezTo>
                    <a:pt x="6277" y="15"/>
                    <a:pt x="6176" y="22"/>
                    <a:pt x="6068" y="36"/>
                  </a:cubicBezTo>
                  <a:cubicBezTo>
                    <a:pt x="5371" y="135"/>
                    <a:pt x="5153" y="632"/>
                    <a:pt x="4854" y="1090"/>
                  </a:cubicBezTo>
                  <a:cubicBezTo>
                    <a:pt x="4397" y="1766"/>
                    <a:pt x="3999" y="2482"/>
                    <a:pt x="3601" y="3159"/>
                  </a:cubicBezTo>
                  <a:cubicBezTo>
                    <a:pt x="3124" y="2323"/>
                    <a:pt x="2726" y="1567"/>
                    <a:pt x="2268" y="732"/>
                  </a:cubicBezTo>
                  <a:cubicBezTo>
                    <a:pt x="2129" y="513"/>
                    <a:pt x="1930" y="314"/>
                    <a:pt x="1711" y="195"/>
                  </a:cubicBezTo>
                  <a:cubicBezTo>
                    <a:pt x="1500" y="70"/>
                    <a:pt x="1279" y="1"/>
                    <a:pt x="106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" name="Google Shape;3336;p63"/>
          <p:cNvGrpSpPr/>
          <p:nvPr/>
        </p:nvGrpSpPr>
        <p:grpSpPr>
          <a:xfrm rot="19817639" flipH="1">
            <a:off x="1269400" y="3918798"/>
            <a:ext cx="680732" cy="663472"/>
            <a:chOff x="7144013" y="1512200"/>
            <a:chExt cx="936616" cy="844916"/>
          </a:xfrm>
        </p:grpSpPr>
        <p:sp>
          <p:nvSpPr>
            <p:cNvPr id="25" name="Google Shape;3337;p63"/>
            <p:cNvSpPr/>
            <p:nvPr/>
          </p:nvSpPr>
          <p:spPr>
            <a:xfrm>
              <a:off x="7144013" y="1512200"/>
              <a:ext cx="936616" cy="844916"/>
            </a:xfrm>
            <a:custGeom>
              <a:avLst/>
              <a:gdLst/>
              <a:ahLst/>
              <a:cxnLst/>
              <a:rect l="l" t="t" r="r" b="b"/>
              <a:pathLst>
                <a:path w="9550" h="8615" extrusionOk="0">
                  <a:moveTo>
                    <a:pt x="2189" y="1"/>
                  </a:moveTo>
                  <a:cubicBezTo>
                    <a:pt x="1712" y="1"/>
                    <a:pt x="1234" y="160"/>
                    <a:pt x="856" y="458"/>
                  </a:cubicBezTo>
                  <a:cubicBezTo>
                    <a:pt x="439" y="816"/>
                    <a:pt x="1" y="1453"/>
                    <a:pt x="220" y="2607"/>
                  </a:cubicBezTo>
                  <a:cubicBezTo>
                    <a:pt x="618" y="4576"/>
                    <a:pt x="1612" y="6207"/>
                    <a:pt x="2627" y="7699"/>
                  </a:cubicBezTo>
                  <a:cubicBezTo>
                    <a:pt x="3025" y="8296"/>
                    <a:pt x="3681" y="8614"/>
                    <a:pt x="4417" y="8614"/>
                  </a:cubicBezTo>
                  <a:cubicBezTo>
                    <a:pt x="4914" y="8614"/>
                    <a:pt x="5471" y="8475"/>
                    <a:pt x="5909" y="8177"/>
                  </a:cubicBezTo>
                  <a:cubicBezTo>
                    <a:pt x="6506" y="7779"/>
                    <a:pt x="6884" y="7282"/>
                    <a:pt x="7202" y="6824"/>
                  </a:cubicBezTo>
                  <a:cubicBezTo>
                    <a:pt x="7282" y="6725"/>
                    <a:pt x="7361" y="6625"/>
                    <a:pt x="7401" y="6565"/>
                  </a:cubicBezTo>
                  <a:cubicBezTo>
                    <a:pt x="8256" y="5471"/>
                    <a:pt x="9171" y="4138"/>
                    <a:pt x="9430" y="2487"/>
                  </a:cubicBezTo>
                  <a:cubicBezTo>
                    <a:pt x="9549" y="1692"/>
                    <a:pt x="9390" y="1055"/>
                    <a:pt x="8992" y="617"/>
                  </a:cubicBezTo>
                  <a:cubicBezTo>
                    <a:pt x="8754" y="339"/>
                    <a:pt x="8296" y="1"/>
                    <a:pt x="7500" y="1"/>
                  </a:cubicBezTo>
                  <a:cubicBezTo>
                    <a:pt x="7361" y="1"/>
                    <a:pt x="7202" y="1"/>
                    <a:pt x="7063" y="21"/>
                  </a:cubicBezTo>
                  <a:cubicBezTo>
                    <a:pt x="6008" y="160"/>
                    <a:pt x="5551" y="856"/>
                    <a:pt x="5272" y="1314"/>
                  </a:cubicBezTo>
                  <a:cubicBezTo>
                    <a:pt x="5213" y="1354"/>
                    <a:pt x="5193" y="1433"/>
                    <a:pt x="5153" y="1493"/>
                  </a:cubicBezTo>
                  <a:cubicBezTo>
                    <a:pt x="4994" y="1692"/>
                    <a:pt x="4875" y="1891"/>
                    <a:pt x="4755" y="2109"/>
                  </a:cubicBezTo>
                  <a:cubicBezTo>
                    <a:pt x="4576" y="1811"/>
                    <a:pt x="4417" y="1533"/>
                    <a:pt x="4258" y="1234"/>
                  </a:cubicBezTo>
                  <a:cubicBezTo>
                    <a:pt x="4019" y="836"/>
                    <a:pt x="3701" y="518"/>
                    <a:pt x="3323" y="319"/>
                  </a:cubicBezTo>
                  <a:cubicBezTo>
                    <a:pt x="2945" y="120"/>
                    <a:pt x="2587" y="1"/>
                    <a:pt x="218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42863" dist="28575" dir="6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3338;p63"/>
            <p:cNvSpPr/>
            <p:nvPr/>
          </p:nvSpPr>
          <p:spPr>
            <a:xfrm>
              <a:off x="7228008" y="1568170"/>
              <a:ext cx="768625" cy="732977"/>
            </a:xfrm>
            <a:custGeom>
              <a:avLst/>
              <a:gdLst/>
              <a:ahLst/>
              <a:cxnLst/>
              <a:rect l="l" t="t" r="r" b="b"/>
              <a:pathLst>
                <a:path w="7449" h="6666" extrusionOk="0">
                  <a:moveTo>
                    <a:pt x="1060" y="1"/>
                  </a:moveTo>
                  <a:cubicBezTo>
                    <a:pt x="826" y="1"/>
                    <a:pt x="594" y="80"/>
                    <a:pt x="378" y="254"/>
                  </a:cubicBezTo>
                  <a:cubicBezTo>
                    <a:pt x="0" y="573"/>
                    <a:pt x="0" y="1010"/>
                    <a:pt x="80" y="1428"/>
                  </a:cubicBezTo>
                  <a:cubicBezTo>
                    <a:pt x="438" y="3199"/>
                    <a:pt x="1333" y="4710"/>
                    <a:pt x="2328" y="6182"/>
                  </a:cubicBezTo>
                  <a:cubicBezTo>
                    <a:pt x="2566" y="6518"/>
                    <a:pt x="2928" y="6665"/>
                    <a:pt x="3312" y="6665"/>
                  </a:cubicBezTo>
                  <a:cubicBezTo>
                    <a:pt x="3632" y="6665"/>
                    <a:pt x="3968" y="6563"/>
                    <a:pt x="4257" y="6381"/>
                  </a:cubicBezTo>
                  <a:cubicBezTo>
                    <a:pt x="4814" y="6003"/>
                    <a:pt x="5153" y="5486"/>
                    <a:pt x="5511" y="4989"/>
                  </a:cubicBezTo>
                  <a:cubicBezTo>
                    <a:pt x="6366" y="3915"/>
                    <a:pt x="7142" y="2781"/>
                    <a:pt x="7341" y="1388"/>
                  </a:cubicBezTo>
                  <a:cubicBezTo>
                    <a:pt x="7449" y="580"/>
                    <a:pt x="7232" y="15"/>
                    <a:pt x="6370" y="15"/>
                  </a:cubicBezTo>
                  <a:cubicBezTo>
                    <a:pt x="6277" y="15"/>
                    <a:pt x="6176" y="22"/>
                    <a:pt x="6068" y="36"/>
                  </a:cubicBezTo>
                  <a:cubicBezTo>
                    <a:pt x="5371" y="135"/>
                    <a:pt x="5153" y="632"/>
                    <a:pt x="4854" y="1090"/>
                  </a:cubicBezTo>
                  <a:cubicBezTo>
                    <a:pt x="4397" y="1766"/>
                    <a:pt x="3999" y="2482"/>
                    <a:pt x="3601" y="3159"/>
                  </a:cubicBezTo>
                  <a:cubicBezTo>
                    <a:pt x="3124" y="2323"/>
                    <a:pt x="2726" y="1567"/>
                    <a:pt x="2268" y="732"/>
                  </a:cubicBezTo>
                  <a:cubicBezTo>
                    <a:pt x="2129" y="513"/>
                    <a:pt x="1930" y="314"/>
                    <a:pt x="1711" y="195"/>
                  </a:cubicBezTo>
                  <a:cubicBezTo>
                    <a:pt x="1500" y="70"/>
                    <a:pt x="1279" y="1"/>
                    <a:pt x="106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eliz día Mamá! by Slidesgo">
  <a:themeElements>
    <a:clrScheme name="Simple Light">
      <a:dk1>
        <a:srgbClr val="191919"/>
      </a:dk1>
      <a:lt1>
        <a:srgbClr val="FFFFFF"/>
      </a:lt1>
      <a:dk2>
        <a:srgbClr val="F4C9D2"/>
      </a:dk2>
      <a:lt2>
        <a:srgbClr val="DD9BAB"/>
      </a:lt2>
      <a:accent1>
        <a:srgbClr val="BE6068"/>
      </a:accent1>
      <a:accent2>
        <a:srgbClr val="A7343F"/>
      </a:accent2>
      <a:accent3>
        <a:srgbClr val="791C25"/>
      </a:accent3>
      <a:accent4>
        <a:srgbClr val="44A5AC"/>
      </a:accent4>
      <a:accent5>
        <a:srgbClr val="2A7177"/>
      </a:accent5>
      <a:accent6>
        <a:srgbClr val="134A4E"/>
      </a:accent6>
      <a:hlink>
        <a:srgbClr val="19191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135</Words>
  <PresentationFormat>Экран (16:9)</PresentationFormat>
  <Paragraphs>35</Paragraphs>
  <Slides>17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Feliz día Mamá! by Slidesgo</vt:lpstr>
      <vt:lpstr>ОД в подготовительной к школе группе по развитию речи   «День Матери»</vt:lpstr>
      <vt:lpstr>Слайд 2</vt:lpstr>
      <vt:lpstr>«Здравствуйте, мои друзья! Как я рад видеть вас!  Я - ваш необычный друг-Ветер!  Я веселый путешественник, видел много интересного на своем пути. Я пролетал над детским садом  и  услышал, что вы говорите о мамах. Но у меня ее нет, и я хотел бы узнать что-нибудь интересное  о ваших мамах. Поможете мне?» </vt:lpstr>
      <vt:lpstr>Артикуляционная гимнастика  «Месим тесто»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Пальчиковая гимнастика «Букет для мамы»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¡Feliz día, mamá!</dc:title>
  <cp:lastModifiedBy>owner</cp:lastModifiedBy>
  <cp:revision>22</cp:revision>
  <dcterms:modified xsi:type="dcterms:W3CDTF">2026-02-04T11:00:41Z</dcterms:modified>
</cp:coreProperties>
</file>